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66" r:id="rId3"/>
    <p:sldId id="260" r:id="rId4"/>
    <p:sldId id="267" r:id="rId5"/>
    <p:sldId id="278" r:id="rId6"/>
    <p:sldId id="262" r:id="rId7"/>
    <p:sldId id="259" r:id="rId8"/>
    <p:sldId id="257" r:id="rId9"/>
    <p:sldId id="270" r:id="rId10"/>
    <p:sldId id="324" r:id="rId11"/>
    <p:sldId id="263" r:id="rId12"/>
    <p:sldId id="261" r:id="rId13"/>
    <p:sldId id="268" r:id="rId14"/>
    <p:sldId id="272" r:id="rId15"/>
    <p:sldId id="322" r:id="rId16"/>
    <p:sldId id="323" r:id="rId17"/>
    <p:sldId id="330" r:id="rId18"/>
    <p:sldId id="274" r:id="rId19"/>
  </p:sldIdLst>
  <p:sldSz cx="18288000" cy="10287000"/>
  <p:notesSz cx="6858000" cy="9144000"/>
  <p:embeddedFontLst>
    <p:embeddedFont>
      <p:font typeface="Aharoni" panose="02010803020104030203" pitchFamily="2" charset="-79"/>
      <p:bold r:id="rId21"/>
    </p:embeddedFont>
    <p:embeddedFont>
      <p:font typeface="Brush Script MT" panose="03060802040406070304" pitchFamily="66" charset="0"/>
      <p:italic r:id="rId22"/>
    </p:embeddedFont>
    <p:embeddedFont>
      <p:font typeface="Calibri" panose="020F0502020204030204" pitchFamily="34" charset="0"/>
      <p:regular r:id="rId23"/>
      <p:bold r:id="rId24"/>
      <p:italic r:id="rId25"/>
      <p:boldItalic r:id="rId26"/>
    </p:embeddedFont>
    <p:embeddedFont>
      <p:font typeface="Commissioner" panose="020B0604020202020204" charset="0"/>
      <p:regular r:id="rId27"/>
      <p:bold r:id="rId28"/>
    </p:embeddedFont>
    <p:embeddedFont>
      <p:font typeface="Inter" panose="020B0604020202020204" charset="0"/>
      <p:regular r:id="rId29"/>
      <p:bold r:id="rId30"/>
    </p:embeddedFont>
    <p:embeddedFont>
      <p:font typeface="Josefin Sans" panose="020B0604020202020204" charset="0"/>
      <p:regular r:id="rId31"/>
      <p:bold r:id="rId32"/>
      <p:boldItalic r:id="rId33"/>
    </p:embeddedFont>
    <p:embeddedFont>
      <p:font typeface="Josefin Sans SemiBold"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5" autoAdjust="0"/>
    <p:restoredTop sz="94061" autoAdjust="0"/>
  </p:normalViewPr>
  <p:slideViewPr>
    <p:cSldViewPr snapToGrid="0">
      <p:cViewPr varScale="1">
        <p:scale>
          <a:sx n="35" d="100"/>
          <a:sy n="35" d="100"/>
        </p:scale>
        <p:origin x="710" y="43"/>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2061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25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BFCD41F-BF1D-384F-680A-0B312130F2D3}"/>
              </a:ext>
            </a:extLst>
          </p:cNvPr>
          <p:cNvPicPr>
            <a:picLocks noChangeAspect="1"/>
          </p:cNvPicPr>
          <p:nvPr userDrawn="1"/>
        </p:nvPicPr>
        <p:blipFill>
          <a:blip r:embed="rId2" cstate="hqprint">
            <a:alphaModFix amt="56000"/>
            <a:extLst>
              <a:ext uri="{28A0092B-C50C-407E-A947-70E740481C1C}">
                <a14:useLocalDpi xmlns:a14="http://schemas.microsoft.com/office/drawing/2010/main" val="0"/>
              </a:ext>
            </a:extLst>
          </a:blip>
          <a:stretch>
            <a:fillRect/>
          </a:stretch>
        </p:blipFill>
        <p:spPr>
          <a:xfrm>
            <a:off x="-41326" y="-51661"/>
            <a:ext cx="18411984" cy="10414862"/>
          </a:xfrm>
          <a:prstGeom prst="rect">
            <a:avLst/>
          </a:prstGeom>
          <a:effectLst>
            <a:outerShdw dist="50800" sx="1000" sy="1000" algn="ctr" rotWithShape="0">
              <a:srgbClr val="000000"/>
            </a:outerShdw>
          </a:effectLst>
        </p:spPr>
      </p:pic>
      <p:grpSp>
        <p:nvGrpSpPr>
          <p:cNvPr id="6" name="Grupo 5">
            <a:extLst>
              <a:ext uri="{FF2B5EF4-FFF2-40B4-BE49-F238E27FC236}">
                <a16:creationId xmlns:a16="http://schemas.microsoft.com/office/drawing/2014/main" id="{9591ACFD-B26E-3403-21F2-BEBEF0F653E7}"/>
              </a:ext>
            </a:extLst>
          </p:cNvPr>
          <p:cNvGrpSpPr/>
          <p:nvPr userDrawn="1"/>
        </p:nvGrpSpPr>
        <p:grpSpPr>
          <a:xfrm>
            <a:off x="17965123" y="3720372"/>
            <a:ext cx="1624770" cy="1630720"/>
            <a:chOff x="2759075" y="2149476"/>
            <a:chExt cx="433388" cy="434975"/>
          </a:xfrm>
        </p:grpSpPr>
        <p:sp>
          <p:nvSpPr>
            <p:cNvPr id="10" name="Freeform 236">
              <a:extLst>
                <a:ext uri="{FF2B5EF4-FFF2-40B4-BE49-F238E27FC236}">
                  <a16:creationId xmlns:a16="http://schemas.microsoft.com/office/drawing/2014/main" id="{1335EDD7-F86C-6BA2-9037-AADFDF3FA4FF}"/>
                </a:ext>
              </a:extLst>
            </p:cNvPr>
            <p:cNvSpPr>
              <a:spLocks noEditPoints="1"/>
            </p:cNvSpPr>
            <p:nvPr/>
          </p:nvSpPr>
          <p:spPr bwMode="auto">
            <a:xfrm>
              <a:off x="2759075" y="2149476"/>
              <a:ext cx="433388" cy="434975"/>
            </a:xfrm>
            <a:custGeom>
              <a:avLst/>
              <a:gdLst>
                <a:gd name="T0" fmla="*/ 0 w 738"/>
                <a:gd name="T1" fmla="*/ 369 h 738"/>
                <a:gd name="T2" fmla="*/ 369 w 738"/>
                <a:gd name="T3" fmla="*/ 0 h 738"/>
                <a:gd name="T4" fmla="*/ 738 w 738"/>
                <a:gd name="T5" fmla="*/ 369 h 738"/>
                <a:gd name="T6" fmla="*/ 369 w 738"/>
                <a:gd name="T7" fmla="*/ 738 h 738"/>
                <a:gd name="T8" fmla="*/ 0 w 738"/>
                <a:gd name="T9" fmla="*/ 369 h 738"/>
                <a:gd name="T10" fmla="*/ 108 w 738"/>
                <a:gd name="T11" fmla="*/ 369 h 738"/>
                <a:gd name="T12" fmla="*/ 369 w 738"/>
                <a:gd name="T13" fmla="*/ 629 h 738"/>
                <a:gd name="T14" fmla="*/ 630 w 738"/>
                <a:gd name="T15" fmla="*/ 369 h 738"/>
                <a:gd name="T16" fmla="*/ 369 w 738"/>
                <a:gd name="T17" fmla="*/ 108 h 738"/>
                <a:gd name="T18" fmla="*/ 108 w 738"/>
                <a:gd name="T19" fmla="*/ 36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38">
                  <a:moveTo>
                    <a:pt x="0" y="369"/>
                  </a:moveTo>
                  <a:cubicBezTo>
                    <a:pt x="0" y="165"/>
                    <a:pt x="165" y="0"/>
                    <a:pt x="369" y="0"/>
                  </a:cubicBezTo>
                  <a:cubicBezTo>
                    <a:pt x="572" y="0"/>
                    <a:pt x="738" y="165"/>
                    <a:pt x="738" y="369"/>
                  </a:cubicBezTo>
                  <a:cubicBezTo>
                    <a:pt x="738" y="572"/>
                    <a:pt x="572" y="738"/>
                    <a:pt x="369" y="738"/>
                  </a:cubicBezTo>
                  <a:cubicBezTo>
                    <a:pt x="165" y="738"/>
                    <a:pt x="0" y="572"/>
                    <a:pt x="0" y="369"/>
                  </a:cubicBezTo>
                  <a:close/>
                  <a:moveTo>
                    <a:pt x="108" y="369"/>
                  </a:moveTo>
                  <a:cubicBezTo>
                    <a:pt x="108" y="513"/>
                    <a:pt x="225" y="629"/>
                    <a:pt x="369" y="629"/>
                  </a:cubicBezTo>
                  <a:cubicBezTo>
                    <a:pt x="513" y="629"/>
                    <a:pt x="630" y="513"/>
                    <a:pt x="630" y="369"/>
                  </a:cubicBezTo>
                  <a:cubicBezTo>
                    <a:pt x="630" y="224"/>
                    <a:pt x="513" y="108"/>
                    <a:pt x="369" y="108"/>
                  </a:cubicBezTo>
                  <a:cubicBezTo>
                    <a:pt x="225" y="108"/>
                    <a:pt x="108" y="224"/>
                    <a:pt x="108" y="369"/>
                  </a:cubicBezTo>
                  <a:close/>
                </a:path>
              </a:pathLst>
            </a:custGeom>
            <a:solidFill>
              <a:schemeClr val="accent2"/>
            </a:solid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s-ES" sz="2800" dirty="0"/>
            </a:p>
          </p:txBody>
        </p:sp>
        <p:sp>
          <p:nvSpPr>
            <p:cNvPr id="12" name="Freeform 230">
              <a:extLst>
                <a:ext uri="{FF2B5EF4-FFF2-40B4-BE49-F238E27FC236}">
                  <a16:creationId xmlns:a16="http://schemas.microsoft.com/office/drawing/2014/main" id="{7AB8AD97-3F99-0752-E9CF-5B14B821349A}"/>
                </a:ext>
              </a:extLst>
            </p:cNvPr>
            <p:cNvSpPr>
              <a:spLocks/>
            </p:cNvSpPr>
            <p:nvPr/>
          </p:nvSpPr>
          <p:spPr bwMode="auto">
            <a:xfrm>
              <a:off x="2936876" y="2328863"/>
              <a:ext cx="128588" cy="130175"/>
            </a:xfrm>
            <a:custGeom>
              <a:avLst/>
              <a:gdLst>
                <a:gd name="T0" fmla="*/ 173 w 220"/>
                <a:gd name="T1" fmla="*/ 35 h 221"/>
                <a:gd name="T2" fmla="*/ 185 w 220"/>
                <a:gd name="T3" fmla="*/ 174 h 221"/>
                <a:gd name="T4" fmla="*/ 46 w 220"/>
                <a:gd name="T5" fmla="*/ 185 h 221"/>
                <a:gd name="T6" fmla="*/ 35 w 220"/>
                <a:gd name="T7" fmla="*/ 47 h 221"/>
                <a:gd name="T8" fmla="*/ 173 w 220"/>
                <a:gd name="T9" fmla="*/ 35 h 221"/>
              </a:gdLst>
              <a:ahLst/>
              <a:cxnLst>
                <a:cxn ang="0">
                  <a:pos x="T0" y="T1"/>
                </a:cxn>
                <a:cxn ang="0">
                  <a:pos x="T2" y="T3"/>
                </a:cxn>
                <a:cxn ang="0">
                  <a:pos x="T4" y="T5"/>
                </a:cxn>
                <a:cxn ang="0">
                  <a:pos x="T6" y="T7"/>
                </a:cxn>
                <a:cxn ang="0">
                  <a:pos x="T8" y="T9"/>
                </a:cxn>
              </a:cxnLst>
              <a:rect l="0" t="0" r="r" b="b"/>
              <a:pathLst>
                <a:path w="220" h="221">
                  <a:moveTo>
                    <a:pt x="173" y="35"/>
                  </a:moveTo>
                  <a:cubicBezTo>
                    <a:pt x="215" y="71"/>
                    <a:pt x="220" y="133"/>
                    <a:pt x="185" y="174"/>
                  </a:cubicBezTo>
                  <a:cubicBezTo>
                    <a:pt x="150" y="216"/>
                    <a:pt x="87" y="221"/>
                    <a:pt x="46" y="185"/>
                  </a:cubicBezTo>
                  <a:cubicBezTo>
                    <a:pt x="5" y="150"/>
                    <a:pt x="0" y="88"/>
                    <a:pt x="35" y="47"/>
                  </a:cubicBezTo>
                  <a:cubicBezTo>
                    <a:pt x="70" y="5"/>
                    <a:pt x="132" y="0"/>
                    <a:pt x="173" y="35"/>
                  </a:cubicBezTo>
                  <a:close/>
                </a:path>
              </a:pathLst>
            </a:custGeom>
            <a:solidFill>
              <a:schemeClr val="accent1"/>
            </a:solid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s-ES" sz="2800" dirty="0"/>
            </a:p>
          </p:txBody>
        </p:sp>
      </p:grpSp>
      <p:sp>
        <p:nvSpPr>
          <p:cNvPr id="13" name="Freeform 220">
            <a:extLst>
              <a:ext uri="{FF2B5EF4-FFF2-40B4-BE49-F238E27FC236}">
                <a16:creationId xmlns:a16="http://schemas.microsoft.com/office/drawing/2014/main" id="{5E5A2BD9-A255-23CC-0946-DC680109E106}"/>
              </a:ext>
            </a:extLst>
          </p:cNvPr>
          <p:cNvSpPr>
            <a:spLocks/>
          </p:cNvSpPr>
          <p:nvPr userDrawn="1"/>
        </p:nvSpPr>
        <p:spPr bwMode="auto">
          <a:xfrm rot="5400000">
            <a:off x="-509449" y="3405734"/>
            <a:ext cx="1961766" cy="988604"/>
          </a:xfrm>
          <a:custGeom>
            <a:avLst/>
            <a:gdLst>
              <a:gd name="T0" fmla="*/ 171 w 343"/>
              <a:gd name="T1" fmla="*/ 172 h 172"/>
              <a:gd name="T2" fmla="*/ 343 w 343"/>
              <a:gd name="T3" fmla="*/ 0 h 172"/>
              <a:gd name="T4" fmla="*/ 0 w 343"/>
              <a:gd name="T5" fmla="*/ 0 h 172"/>
              <a:gd name="T6" fmla="*/ 171 w 343"/>
              <a:gd name="T7" fmla="*/ 172 h 172"/>
            </a:gdLst>
            <a:ahLst/>
            <a:cxnLst>
              <a:cxn ang="0">
                <a:pos x="T0" y="T1"/>
              </a:cxn>
              <a:cxn ang="0">
                <a:pos x="T2" y="T3"/>
              </a:cxn>
              <a:cxn ang="0">
                <a:pos x="T4" y="T5"/>
              </a:cxn>
              <a:cxn ang="0">
                <a:pos x="T6" y="T7"/>
              </a:cxn>
            </a:cxnLst>
            <a:rect l="0" t="0" r="r" b="b"/>
            <a:pathLst>
              <a:path w="343" h="172">
                <a:moveTo>
                  <a:pt x="171" y="172"/>
                </a:moveTo>
                <a:cubicBezTo>
                  <a:pt x="266" y="172"/>
                  <a:pt x="343" y="95"/>
                  <a:pt x="343" y="0"/>
                </a:cubicBezTo>
                <a:lnTo>
                  <a:pt x="0" y="0"/>
                </a:lnTo>
                <a:cubicBezTo>
                  <a:pt x="0" y="95"/>
                  <a:pt x="76" y="172"/>
                  <a:pt x="171" y="172"/>
                </a:cubicBezTo>
                <a:close/>
              </a:path>
            </a:pathLst>
          </a:custGeom>
          <a:solidFill>
            <a:schemeClr val="accent3"/>
          </a:solidFill>
          <a:ln w="12700">
            <a:solidFill>
              <a:schemeClr val="tx1"/>
            </a:solidFill>
            <a:prstDash val="solid"/>
            <a:round/>
            <a:headEnd/>
            <a:tailEnd/>
          </a:ln>
        </p:spPr>
        <p:txBody>
          <a:bodyPr vert="horz" wrap="square" lIns="182880" tIns="91440" rIns="182880" bIns="91440" numCol="1" anchor="t" anchorCtr="0" compatLnSpc="1">
            <a:prstTxWarp prst="textNoShape">
              <a:avLst/>
            </a:prstTxWarp>
          </a:bodyPr>
          <a:lstStyle/>
          <a:p>
            <a:endParaRPr lang="es-ES" sz="2800" dirty="0"/>
          </a:p>
        </p:txBody>
      </p:sp>
      <p:grpSp>
        <p:nvGrpSpPr>
          <p:cNvPr id="7" name="Grupo 6">
            <a:extLst>
              <a:ext uri="{FF2B5EF4-FFF2-40B4-BE49-F238E27FC236}">
                <a16:creationId xmlns:a16="http://schemas.microsoft.com/office/drawing/2014/main" id="{521051C5-6BF1-7E58-5162-006104AE3AAE}"/>
              </a:ext>
            </a:extLst>
          </p:cNvPr>
          <p:cNvGrpSpPr/>
          <p:nvPr userDrawn="1"/>
        </p:nvGrpSpPr>
        <p:grpSpPr>
          <a:xfrm>
            <a:off x="598904" y="620156"/>
            <a:ext cx="17090192" cy="9046688"/>
            <a:chOff x="723900" y="552450"/>
            <a:chExt cx="7696200" cy="4038600"/>
          </a:xfrm>
        </p:grpSpPr>
        <p:sp>
          <p:nvSpPr>
            <p:cNvPr id="8" name="Rectángulo: esquinas redondeadas 7">
              <a:extLst>
                <a:ext uri="{FF2B5EF4-FFF2-40B4-BE49-F238E27FC236}">
                  <a16:creationId xmlns:a16="http://schemas.microsoft.com/office/drawing/2014/main" id="{1DB57403-D33D-7FD5-1272-4AFF15A40387}"/>
                </a:ext>
              </a:extLst>
            </p:cNvPr>
            <p:cNvSpPr/>
            <p:nvPr/>
          </p:nvSpPr>
          <p:spPr>
            <a:xfrm>
              <a:off x="723900" y="552450"/>
              <a:ext cx="7696200" cy="4038600"/>
            </a:xfrm>
            <a:prstGeom prst="roundRect">
              <a:avLst>
                <a:gd name="adj" fmla="val 6817"/>
              </a:avLst>
            </a:prstGeom>
            <a:solidFill>
              <a:schemeClr val="accent5"/>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ES" sz="2800" dirty="0"/>
            </a:p>
          </p:txBody>
        </p:sp>
        <p:cxnSp>
          <p:nvCxnSpPr>
            <p:cNvPr id="9" name="Conector recto 8">
              <a:extLst>
                <a:ext uri="{FF2B5EF4-FFF2-40B4-BE49-F238E27FC236}">
                  <a16:creationId xmlns:a16="http://schemas.microsoft.com/office/drawing/2014/main" id="{6026A10C-37CC-33E2-FF5F-8AFFA4EC64D8}"/>
                </a:ext>
              </a:extLst>
            </p:cNvPr>
            <p:cNvCxnSpPr/>
            <p:nvPr/>
          </p:nvCxnSpPr>
          <p:spPr>
            <a:xfrm>
              <a:off x="723900" y="1080005"/>
              <a:ext cx="769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9C38E3CB-3CD2-D956-330A-3C426A5CF2AA}"/>
              </a:ext>
            </a:extLst>
          </p:cNvPr>
          <p:cNvSpPr>
            <a:spLocks noGrp="1"/>
          </p:cNvSpPr>
          <p:nvPr>
            <p:ph type="title" hasCustomPrompt="1"/>
          </p:nvPr>
        </p:nvSpPr>
        <p:spPr>
          <a:xfrm>
            <a:off x="1447800" y="1179758"/>
            <a:ext cx="15392400" cy="734596"/>
          </a:xfrm>
        </p:spPr>
        <p:txBody>
          <a:bodyPr>
            <a:noAutofit/>
          </a:bodyPr>
          <a:lstStyle>
            <a:lvl1pPr algn="ctr">
              <a:defRPr sz="6000" b="1">
                <a:latin typeface="+mj-lt"/>
              </a:defRPr>
            </a:lvl1pPr>
          </a:lstStyle>
          <a:p>
            <a:r>
              <a:rPr lang="es-ES" dirty="0"/>
              <a:t>HAGA CLIC PARA MODIFICAR EL ESTILO DE TÍTULO DEL PATRÓN</a:t>
            </a:r>
            <a:endParaRPr lang="en-US" dirty="0"/>
          </a:p>
        </p:txBody>
      </p:sp>
    </p:spTree>
    <p:extLst>
      <p:ext uri="{BB962C8B-B14F-4D97-AF65-F5344CB8AC3E}">
        <p14:creationId xmlns:p14="http://schemas.microsoft.com/office/powerpoint/2010/main" val="35231781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4.png"/><Relationship Id="rId18" Type="http://schemas.openxmlformats.org/officeDocument/2006/relationships/image" Target="../media/image17.png"/><Relationship Id="rId26" Type="http://schemas.openxmlformats.org/officeDocument/2006/relationships/image" Target="../media/image82.png"/><Relationship Id="rId3" Type="http://schemas.openxmlformats.org/officeDocument/2006/relationships/image" Target="../media/image2.png"/><Relationship Id="rId21" Type="http://schemas.openxmlformats.org/officeDocument/2006/relationships/image" Target="../media/image79.png"/><Relationship Id="rId7" Type="http://schemas.openxmlformats.org/officeDocument/2006/relationships/image" Target="../media/image54.png"/><Relationship Id="rId12" Type="http://schemas.openxmlformats.org/officeDocument/2006/relationships/image" Target="../media/image33.png"/><Relationship Id="rId17" Type="http://schemas.openxmlformats.org/officeDocument/2006/relationships/image" Target="../media/image76.png"/><Relationship Id="rId25" Type="http://schemas.openxmlformats.org/officeDocument/2006/relationships/image" Target="../media/image18.png"/><Relationship Id="rId2" Type="http://schemas.openxmlformats.org/officeDocument/2006/relationships/notesSlide" Target="../notesSlides/notesSlide13.xml"/><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39.png"/><Relationship Id="rId24" Type="http://schemas.openxmlformats.org/officeDocument/2006/relationships/image" Target="../media/image44.png"/><Relationship Id="rId5" Type="http://schemas.openxmlformats.org/officeDocument/2006/relationships/image" Target="../media/image72.png"/><Relationship Id="rId15" Type="http://schemas.openxmlformats.org/officeDocument/2006/relationships/image" Target="../media/image74.png"/><Relationship Id="rId23" Type="http://schemas.openxmlformats.org/officeDocument/2006/relationships/image" Target="../media/image81.png"/><Relationship Id="rId28" Type="http://schemas.openxmlformats.org/officeDocument/2006/relationships/image" Target="../media/image83.png"/><Relationship Id="rId10" Type="http://schemas.openxmlformats.org/officeDocument/2006/relationships/image" Target="../media/image29.png"/><Relationship Id="rId19"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27.png"/><Relationship Id="rId14" Type="http://schemas.openxmlformats.org/officeDocument/2006/relationships/image" Target="../media/image64.png"/><Relationship Id="rId22" Type="http://schemas.openxmlformats.org/officeDocument/2006/relationships/image" Target="../media/image80.png"/><Relationship Id="rId27"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jp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1.png"/><Relationship Id="rId12"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1571821" y="738075"/>
            <a:ext cx="20574000" cy="10287000"/>
            <a:chOff x="0" y="0"/>
            <a:chExt cx="27432000" cy="13716000"/>
          </a:xfrm>
        </p:grpSpPr>
        <p:sp>
          <p:nvSpPr>
            <p:cNvPr id="85" name="Google Shape;85;p13"/>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86" name="Google Shape;86;p13"/>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grpSp>
        <p:nvGrpSpPr>
          <p:cNvPr id="87" name="Google Shape;87;p13"/>
          <p:cNvGrpSpPr/>
          <p:nvPr/>
        </p:nvGrpSpPr>
        <p:grpSpPr>
          <a:xfrm>
            <a:off x="4834009" y="4474916"/>
            <a:ext cx="13780064" cy="2336894"/>
            <a:chOff x="0" y="-38100"/>
            <a:chExt cx="3629317" cy="615478"/>
          </a:xfrm>
        </p:grpSpPr>
        <p:sp>
          <p:nvSpPr>
            <p:cNvPr id="88" name="Google Shape;88;p13"/>
            <p:cNvSpPr/>
            <p:nvPr/>
          </p:nvSpPr>
          <p:spPr>
            <a:xfrm>
              <a:off x="0" y="0"/>
              <a:ext cx="3629317" cy="577378"/>
            </a:xfrm>
            <a:custGeom>
              <a:avLst/>
              <a:gdLst/>
              <a:ahLst/>
              <a:cxnLst/>
              <a:rect l="l" t="t" r="r" b="b"/>
              <a:pathLst>
                <a:path w="3629317" h="577378" extrusionOk="0">
                  <a:moveTo>
                    <a:pt x="0" y="0"/>
                  </a:moveTo>
                  <a:lnTo>
                    <a:pt x="3629317" y="0"/>
                  </a:lnTo>
                  <a:lnTo>
                    <a:pt x="3629317" y="577378"/>
                  </a:lnTo>
                  <a:lnTo>
                    <a:pt x="0" y="577378"/>
                  </a:lnTo>
                  <a:close/>
                </a:path>
              </a:pathLst>
            </a:custGeom>
            <a:solidFill>
              <a:srgbClr val="FED237"/>
            </a:solidFill>
            <a:ln w="66675" cap="sq" cmpd="sng">
              <a:solidFill>
                <a:srgbClr val="000000"/>
              </a:solidFill>
              <a:prstDash val="solid"/>
              <a:miter lim="8000"/>
              <a:headEnd type="none" w="sm" len="sm"/>
              <a:tailEnd type="none" w="sm" len="sm"/>
            </a:ln>
          </p:spPr>
        </p:sp>
        <p:sp>
          <p:nvSpPr>
            <p:cNvPr id="89" name="Google Shape;89;p13"/>
            <p:cNvSpPr txBox="1"/>
            <p:nvPr/>
          </p:nvSpPr>
          <p:spPr>
            <a:xfrm>
              <a:off x="0" y="-38100"/>
              <a:ext cx="3629317" cy="615478"/>
            </a:xfrm>
            <a:prstGeom prst="rect">
              <a:avLst/>
            </a:prstGeom>
            <a:noFill/>
            <a:ln>
              <a:noFill/>
            </a:ln>
          </p:spPr>
          <p:txBody>
            <a:bodyPr spcFirstLastPara="1" wrap="square" lIns="50800" tIns="50800" rIns="50800" bIns="50800" anchor="ctr" anchorCtr="0">
              <a:noAutofit/>
            </a:bodyPr>
            <a:lstStyle/>
            <a:p>
              <a:pPr marL="0" marR="0" lvl="0" indent="0" algn="ctr" rtl="0">
                <a:lnSpc>
                  <a:spcPct val="177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0" name="Google Shape;90;p13"/>
          <p:cNvPicPr preferRelativeResize="0"/>
          <p:nvPr/>
        </p:nvPicPr>
        <p:blipFill>
          <a:blip r:embed="rId4">
            <a:alphaModFix/>
          </a:blip>
          <a:stretch>
            <a:fillRect/>
          </a:stretch>
        </p:blipFill>
        <p:spPr>
          <a:xfrm>
            <a:off x="-7149100" y="4357231"/>
            <a:ext cx="11116751" cy="11345137"/>
          </a:xfrm>
          <a:prstGeom prst="rect">
            <a:avLst/>
          </a:prstGeom>
          <a:noFill/>
          <a:ln>
            <a:noFill/>
          </a:ln>
        </p:spPr>
      </p:pic>
      <p:grpSp>
        <p:nvGrpSpPr>
          <p:cNvPr id="91" name="Google Shape;91;p13"/>
          <p:cNvGrpSpPr/>
          <p:nvPr/>
        </p:nvGrpSpPr>
        <p:grpSpPr>
          <a:xfrm>
            <a:off x="610886" y="7023327"/>
            <a:ext cx="18003187" cy="2336894"/>
            <a:chOff x="0" y="-38100"/>
            <a:chExt cx="4741580" cy="615478"/>
          </a:xfrm>
        </p:grpSpPr>
        <p:sp>
          <p:nvSpPr>
            <p:cNvPr id="92" name="Google Shape;92;p13"/>
            <p:cNvSpPr/>
            <p:nvPr/>
          </p:nvSpPr>
          <p:spPr>
            <a:xfrm>
              <a:off x="0" y="0"/>
              <a:ext cx="4741580" cy="577378"/>
            </a:xfrm>
            <a:custGeom>
              <a:avLst/>
              <a:gdLst/>
              <a:ahLst/>
              <a:cxnLst/>
              <a:rect l="l" t="t" r="r" b="b"/>
              <a:pathLst>
                <a:path w="4741580" h="577378" extrusionOk="0">
                  <a:moveTo>
                    <a:pt x="0" y="0"/>
                  </a:moveTo>
                  <a:lnTo>
                    <a:pt x="4741580" y="0"/>
                  </a:lnTo>
                  <a:lnTo>
                    <a:pt x="4741580" y="577378"/>
                  </a:lnTo>
                  <a:lnTo>
                    <a:pt x="0" y="577378"/>
                  </a:lnTo>
                  <a:close/>
                </a:path>
              </a:pathLst>
            </a:custGeom>
            <a:solidFill>
              <a:srgbClr val="E5FFD8"/>
            </a:solidFill>
            <a:ln w="66675" cap="sq" cmpd="sng">
              <a:solidFill>
                <a:srgbClr val="000000"/>
              </a:solidFill>
              <a:prstDash val="solid"/>
              <a:miter lim="8000"/>
              <a:headEnd type="none" w="sm" len="sm"/>
              <a:tailEnd type="none" w="sm" len="sm"/>
            </a:ln>
          </p:spPr>
        </p:sp>
        <p:sp>
          <p:nvSpPr>
            <p:cNvPr id="93" name="Google Shape;93;p13"/>
            <p:cNvSpPr txBox="1"/>
            <p:nvPr/>
          </p:nvSpPr>
          <p:spPr>
            <a:xfrm>
              <a:off x="0" y="-38100"/>
              <a:ext cx="4741580" cy="615478"/>
            </a:xfrm>
            <a:prstGeom prst="rect">
              <a:avLst/>
            </a:prstGeom>
            <a:noFill/>
            <a:ln>
              <a:noFill/>
            </a:ln>
          </p:spPr>
          <p:txBody>
            <a:bodyPr spcFirstLastPara="1" wrap="square" lIns="50800" tIns="50800" rIns="50800" bIns="50800" anchor="ctr" anchorCtr="0">
              <a:noAutofit/>
            </a:bodyPr>
            <a:lstStyle/>
            <a:p>
              <a:pPr marL="0" marR="0" lvl="0" indent="0" algn="ctr" rtl="0">
                <a:lnSpc>
                  <a:spcPct val="177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5" name="Google Shape;95;p13"/>
          <p:cNvSpPr/>
          <p:nvPr/>
        </p:nvSpPr>
        <p:spPr>
          <a:xfrm rot="-858924">
            <a:off x="941186" y="1466479"/>
            <a:ext cx="9130787" cy="3818329"/>
          </a:xfrm>
          <a:custGeom>
            <a:avLst/>
            <a:gdLst/>
            <a:ahLst/>
            <a:cxnLst/>
            <a:rect l="l" t="t" r="r" b="b"/>
            <a:pathLst>
              <a:path w="9130787" h="3818329" extrusionOk="0">
                <a:moveTo>
                  <a:pt x="0" y="0"/>
                </a:moveTo>
                <a:lnTo>
                  <a:pt x="9130787" y="0"/>
                </a:lnTo>
                <a:lnTo>
                  <a:pt x="9130787" y="3818329"/>
                </a:lnTo>
                <a:lnTo>
                  <a:pt x="0" y="3818329"/>
                </a:lnTo>
                <a:lnTo>
                  <a:pt x="0" y="0"/>
                </a:lnTo>
                <a:close/>
              </a:path>
            </a:pathLst>
          </a:custGeom>
          <a:blipFill rotWithShape="1">
            <a:blip r:embed="rId5">
              <a:alphaModFix/>
            </a:blip>
            <a:stretch>
              <a:fillRect/>
            </a:stretch>
          </a:blipFill>
          <a:ln>
            <a:noFill/>
          </a:ln>
        </p:spPr>
      </p:sp>
      <p:sp>
        <p:nvSpPr>
          <p:cNvPr id="94" name="Google Shape;94;p13"/>
          <p:cNvSpPr txBox="1"/>
          <p:nvPr/>
        </p:nvSpPr>
        <p:spPr>
          <a:xfrm>
            <a:off x="3068277" y="4725085"/>
            <a:ext cx="15056100" cy="41734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1300" b="1" i="0" u="none" strike="noStrike" cap="none" dirty="0" err="1">
                <a:solidFill>
                  <a:srgbClr val="000000"/>
                </a:solidFill>
                <a:latin typeface="Josefin Sans"/>
                <a:ea typeface="Josefin Sans"/>
                <a:cs typeface="Josefin Sans"/>
                <a:sym typeface="Josefin Sans"/>
              </a:rPr>
              <a:t>Proceso</a:t>
            </a:r>
            <a:r>
              <a:rPr lang="en-US" sz="11300" b="1" i="0" u="none" strike="noStrike" cap="none" dirty="0">
                <a:solidFill>
                  <a:srgbClr val="000000"/>
                </a:solidFill>
                <a:latin typeface="Josefin Sans"/>
                <a:ea typeface="Josefin Sans"/>
                <a:cs typeface="Josefin Sans"/>
                <a:sym typeface="Josefin Sans"/>
              </a:rPr>
              <a:t> y </a:t>
            </a:r>
            <a:r>
              <a:rPr lang="en-US" sz="11300" b="1" i="0" u="none" strike="noStrike" cap="none" dirty="0" err="1">
                <a:solidFill>
                  <a:srgbClr val="000000"/>
                </a:solidFill>
                <a:latin typeface="Josefin Sans"/>
                <a:ea typeface="Josefin Sans"/>
                <a:cs typeface="Josefin Sans"/>
                <a:sym typeface="Josefin Sans"/>
              </a:rPr>
              <a:t>Datos</a:t>
            </a:r>
            <a:r>
              <a:rPr lang="en-US" sz="11300" b="1" i="0" u="none" strike="noStrike" cap="none" dirty="0">
                <a:solidFill>
                  <a:srgbClr val="000000"/>
                </a:solidFill>
                <a:latin typeface="Josefin Sans"/>
                <a:ea typeface="Josefin Sans"/>
                <a:cs typeface="Josefin Sans"/>
                <a:sym typeface="Josefin Sans"/>
              </a:rPr>
              <a:t> y </a:t>
            </a:r>
            <a:r>
              <a:rPr lang="en-US" sz="11300" b="1" dirty="0" err="1">
                <a:latin typeface="Josefin Sans"/>
                <a:ea typeface="Josefin Sans"/>
                <a:cs typeface="Josefin Sans"/>
                <a:sym typeface="Josefin Sans"/>
              </a:rPr>
              <a:t>Orientación</a:t>
            </a:r>
            <a:r>
              <a:rPr lang="en-US" sz="11300" b="1" dirty="0">
                <a:latin typeface="Josefin Sans"/>
                <a:ea typeface="Josefin Sans"/>
                <a:cs typeface="Josefin Sans"/>
                <a:sym typeface="Josefin Sans"/>
              </a:rPr>
              <a:t> a </a:t>
            </a:r>
            <a:r>
              <a:rPr lang="en-US" sz="11300" b="1" dirty="0" err="1">
                <a:latin typeface="Josefin Sans"/>
                <a:ea typeface="Josefin Sans"/>
                <a:cs typeface="Josefin Sans"/>
                <a:sym typeface="Josefin Sans"/>
              </a:rPr>
              <a:t>Objeto</a:t>
            </a:r>
            <a:endParaRPr sz="1200" dirty="0"/>
          </a:p>
        </p:txBody>
      </p:sp>
      <p:sp>
        <p:nvSpPr>
          <p:cNvPr id="96" name="Google Shape;96;p13"/>
          <p:cNvSpPr/>
          <p:nvPr/>
        </p:nvSpPr>
        <p:spPr>
          <a:xfrm rot="5400000">
            <a:off x="1625026" y="7095987"/>
            <a:ext cx="1330419" cy="2336236"/>
          </a:xfrm>
          <a:custGeom>
            <a:avLst/>
            <a:gdLst/>
            <a:ahLst/>
            <a:cxnLst/>
            <a:rect l="l" t="t" r="r" b="b"/>
            <a:pathLst>
              <a:path w="1330419" h="2336236" extrusionOk="0">
                <a:moveTo>
                  <a:pt x="0" y="0"/>
                </a:moveTo>
                <a:lnTo>
                  <a:pt x="1330418" y="0"/>
                </a:lnTo>
                <a:lnTo>
                  <a:pt x="1330418" y="2336236"/>
                </a:lnTo>
                <a:lnTo>
                  <a:pt x="0" y="2336236"/>
                </a:lnTo>
                <a:lnTo>
                  <a:pt x="0" y="0"/>
                </a:lnTo>
                <a:close/>
              </a:path>
            </a:pathLst>
          </a:custGeom>
          <a:blipFill rotWithShape="1">
            <a:blip r:embed="rId6">
              <a:alphaModFix/>
            </a:blip>
            <a:stretch>
              <a:fillRect b="-32154"/>
            </a:stretch>
          </a:blipFill>
          <a:ln>
            <a:noFill/>
          </a:ln>
        </p:spPr>
      </p:sp>
      <p:sp>
        <p:nvSpPr>
          <p:cNvPr id="97" name="Google Shape;97;p13"/>
          <p:cNvSpPr/>
          <p:nvPr/>
        </p:nvSpPr>
        <p:spPr>
          <a:xfrm rot="9900632">
            <a:off x="10659491" y="352648"/>
            <a:ext cx="2950978" cy="2825562"/>
          </a:xfrm>
          <a:custGeom>
            <a:avLst/>
            <a:gdLst/>
            <a:ahLst/>
            <a:cxnLst/>
            <a:rect l="l" t="t" r="r" b="b"/>
            <a:pathLst>
              <a:path w="2950978" h="2825562" extrusionOk="0">
                <a:moveTo>
                  <a:pt x="0" y="0"/>
                </a:moveTo>
                <a:lnTo>
                  <a:pt x="2950979" y="0"/>
                </a:lnTo>
                <a:lnTo>
                  <a:pt x="2950979" y="2825561"/>
                </a:lnTo>
                <a:lnTo>
                  <a:pt x="0" y="2825561"/>
                </a:lnTo>
                <a:lnTo>
                  <a:pt x="0" y="0"/>
                </a:lnTo>
                <a:close/>
              </a:path>
            </a:pathLst>
          </a:custGeom>
          <a:blipFill rotWithShape="1">
            <a:blip r:embed="rId7">
              <a:alphaModFix/>
            </a:blip>
            <a:stretch>
              <a:fillRect/>
            </a:stretch>
          </a:blipFill>
          <a:ln>
            <a:noFill/>
          </a:ln>
        </p:spPr>
      </p:sp>
      <p:sp>
        <p:nvSpPr>
          <p:cNvPr id="98" name="Google Shape;98;p13"/>
          <p:cNvSpPr/>
          <p:nvPr/>
        </p:nvSpPr>
        <p:spPr>
          <a:xfrm rot="2295587">
            <a:off x="1028604" y="-955646"/>
            <a:ext cx="2297105" cy="3146719"/>
          </a:xfrm>
          <a:custGeom>
            <a:avLst/>
            <a:gdLst/>
            <a:ahLst/>
            <a:cxnLst/>
            <a:rect l="l" t="t" r="r" b="b"/>
            <a:pathLst>
              <a:path w="2297105" h="3146719" extrusionOk="0">
                <a:moveTo>
                  <a:pt x="0" y="0"/>
                </a:moveTo>
                <a:lnTo>
                  <a:pt x="2297105" y="0"/>
                </a:lnTo>
                <a:lnTo>
                  <a:pt x="2297105" y="3146719"/>
                </a:lnTo>
                <a:lnTo>
                  <a:pt x="0" y="3146719"/>
                </a:lnTo>
                <a:lnTo>
                  <a:pt x="0" y="0"/>
                </a:lnTo>
                <a:close/>
              </a:path>
            </a:pathLst>
          </a:custGeom>
          <a:blipFill rotWithShape="1">
            <a:blip r:embed="rId8">
              <a:alphaModFix/>
            </a:blip>
            <a:stretch>
              <a:fillRect/>
            </a:stretch>
          </a:blipFill>
          <a:ln>
            <a:noFill/>
          </a:ln>
        </p:spPr>
      </p:sp>
      <p:sp>
        <p:nvSpPr>
          <p:cNvPr id="99" name="Google Shape;99;p13"/>
          <p:cNvSpPr txBox="1"/>
          <p:nvPr/>
        </p:nvSpPr>
        <p:spPr>
          <a:xfrm rot="-858924">
            <a:off x="1002812" y="2521254"/>
            <a:ext cx="9019908" cy="1872116"/>
          </a:xfrm>
          <a:prstGeom prst="rect">
            <a:avLst/>
          </a:prstGeom>
          <a:noFill/>
          <a:ln>
            <a:noFill/>
          </a:ln>
        </p:spPr>
        <p:txBody>
          <a:bodyPr spcFirstLastPara="1" wrap="square" lIns="0" tIns="0" rIns="0" bIns="0" anchor="t" anchorCtr="0">
            <a:spAutoFit/>
          </a:bodyPr>
          <a:lstStyle/>
          <a:p>
            <a:pPr marL="0" marR="0" lvl="0" indent="0" algn="ctr" rtl="0">
              <a:lnSpc>
                <a:spcPct val="116993"/>
              </a:lnSpc>
              <a:spcBef>
                <a:spcPts val="0"/>
              </a:spcBef>
              <a:spcAft>
                <a:spcPts val="0"/>
              </a:spcAft>
              <a:buNone/>
            </a:pPr>
            <a:r>
              <a:rPr lang="en-US" sz="10398" b="1" i="0" u="none" strike="noStrike" cap="none" dirty="0" err="1">
                <a:solidFill>
                  <a:srgbClr val="000000"/>
                </a:solidFill>
                <a:latin typeface="Josefin Sans SemiBold"/>
                <a:ea typeface="Josefin Sans SemiBold"/>
                <a:cs typeface="Josefin Sans SemiBold"/>
                <a:sym typeface="Josefin Sans SemiBold"/>
              </a:rPr>
              <a:t>Modelo</a:t>
            </a:r>
            <a:r>
              <a:rPr lang="en-US" sz="10398" b="1" dirty="0">
                <a:latin typeface="Josefin Sans SemiBold"/>
                <a:ea typeface="Josefin Sans SemiBold"/>
                <a:cs typeface="Josefin Sans SemiBold"/>
                <a:sym typeface="Josefin Sans SemiBold"/>
              </a:rPr>
              <a:t> de</a:t>
            </a:r>
            <a:endParaRPr dirty="0"/>
          </a:p>
        </p:txBody>
      </p:sp>
      <p:sp>
        <p:nvSpPr>
          <p:cNvPr id="100" name="Google Shape;100;p13"/>
          <p:cNvSpPr txBox="1"/>
          <p:nvPr/>
        </p:nvSpPr>
        <p:spPr>
          <a:xfrm>
            <a:off x="8466128" y="2694064"/>
            <a:ext cx="8709901" cy="2099036"/>
          </a:xfrm>
          <a:prstGeom prst="rect">
            <a:avLst/>
          </a:prstGeom>
          <a:noFill/>
          <a:ln>
            <a:noFill/>
          </a:ln>
        </p:spPr>
        <p:txBody>
          <a:bodyPr spcFirstLastPara="1" wrap="square" lIns="0" tIns="0" rIns="0" bIns="0" anchor="t" anchorCtr="0">
            <a:spAutoFit/>
          </a:bodyPr>
          <a:lstStyle/>
          <a:p>
            <a:pPr marL="0" marR="0" lvl="1" indent="0" algn="r" rtl="0">
              <a:lnSpc>
                <a:spcPct val="155000"/>
              </a:lnSpc>
              <a:spcBef>
                <a:spcPts val="0"/>
              </a:spcBef>
              <a:spcAft>
                <a:spcPts val="0"/>
              </a:spcAft>
              <a:buNone/>
            </a:pPr>
            <a:r>
              <a:rPr lang="en-US" sz="4400" b="1" i="0" u="none" strike="noStrike" cap="none" dirty="0">
                <a:solidFill>
                  <a:schemeClr val="accent2">
                    <a:lumMod val="50000"/>
                  </a:schemeClr>
                </a:solidFill>
                <a:effectLst>
                  <a:outerShdw blurRad="38100" dist="38100" dir="2700000" algn="tl">
                    <a:srgbClr val="000000">
                      <a:alpha val="43137"/>
                    </a:srgbClr>
                  </a:outerShdw>
                </a:effectLst>
                <a:latin typeface="Inter"/>
                <a:ea typeface="Inter"/>
                <a:cs typeface="Inter"/>
                <a:sym typeface="Inter"/>
              </a:rPr>
              <a:t>5º </a:t>
            </a:r>
            <a:r>
              <a:rPr lang="es-PY" sz="4400" b="1" i="0" u="none" strike="noStrike" cap="none" dirty="0">
                <a:solidFill>
                  <a:schemeClr val="accent2">
                    <a:lumMod val="50000"/>
                  </a:schemeClr>
                </a:solidFill>
                <a:effectLst>
                  <a:outerShdw blurRad="38100" dist="38100" dir="2700000" algn="tl">
                    <a:srgbClr val="000000">
                      <a:alpha val="43137"/>
                    </a:srgbClr>
                  </a:outerShdw>
                </a:effectLst>
                <a:latin typeface="Inter"/>
                <a:ea typeface="Inter"/>
                <a:cs typeface="Inter"/>
                <a:sym typeface="Inter"/>
              </a:rPr>
              <a:t>Semestre</a:t>
            </a:r>
            <a:r>
              <a:rPr lang="en-US" sz="4400" b="1" i="0" u="none" strike="noStrike" cap="none" dirty="0">
                <a:solidFill>
                  <a:schemeClr val="accent2">
                    <a:lumMod val="50000"/>
                  </a:schemeClr>
                </a:solidFill>
                <a:effectLst>
                  <a:outerShdw blurRad="38100" dist="38100" dir="2700000" algn="tl">
                    <a:srgbClr val="000000">
                      <a:alpha val="43137"/>
                    </a:srgbClr>
                  </a:outerShdw>
                </a:effectLst>
                <a:latin typeface="Inter"/>
                <a:ea typeface="Inter"/>
                <a:cs typeface="Inter"/>
                <a:sym typeface="Inter"/>
              </a:rPr>
              <a:t> – </a:t>
            </a:r>
            <a:r>
              <a:rPr lang="es-PY" sz="4400" b="1" i="0" u="none" strike="noStrike" cap="none" dirty="0">
                <a:solidFill>
                  <a:schemeClr val="accent2">
                    <a:lumMod val="50000"/>
                  </a:schemeClr>
                </a:solidFill>
                <a:effectLst>
                  <a:outerShdw blurRad="38100" dist="38100" dir="2700000" algn="tl">
                    <a:srgbClr val="000000">
                      <a:alpha val="43137"/>
                    </a:srgbClr>
                  </a:outerShdw>
                </a:effectLst>
                <a:latin typeface="Inter"/>
                <a:ea typeface="Inter"/>
                <a:cs typeface="Inter"/>
                <a:sym typeface="Inter"/>
              </a:rPr>
              <a:t>Ingeniería</a:t>
            </a:r>
            <a:r>
              <a:rPr lang="en-US" sz="4400" b="1" i="0" u="none" strike="noStrike" cap="none" dirty="0">
                <a:solidFill>
                  <a:schemeClr val="accent2">
                    <a:lumMod val="50000"/>
                  </a:schemeClr>
                </a:solidFill>
                <a:effectLst>
                  <a:outerShdw blurRad="38100" dist="38100" dir="2700000" algn="tl">
                    <a:srgbClr val="000000">
                      <a:alpha val="43137"/>
                    </a:srgbClr>
                  </a:outerShdw>
                </a:effectLst>
                <a:latin typeface="Inter"/>
                <a:ea typeface="Inter"/>
                <a:cs typeface="Inter"/>
                <a:sym typeface="Inter"/>
              </a:rPr>
              <a:t> </a:t>
            </a:r>
            <a:r>
              <a:rPr lang="es-PY" sz="4400" b="1" i="0" u="none" strike="noStrike" cap="none" dirty="0">
                <a:solidFill>
                  <a:schemeClr val="accent2">
                    <a:lumMod val="50000"/>
                  </a:schemeClr>
                </a:solidFill>
                <a:effectLst>
                  <a:outerShdw blurRad="38100" dist="38100" dir="2700000" algn="tl">
                    <a:srgbClr val="000000">
                      <a:alpha val="43137"/>
                    </a:srgbClr>
                  </a:outerShdw>
                </a:effectLst>
                <a:latin typeface="Inter"/>
                <a:ea typeface="Inter"/>
                <a:cs typeface="Inter"/>
                <a:sym typeface="Inter"/>
              </a:rPr>
              <a:t>informática</a:t>
            </a:r>
            <a:endParaRPr lang="es-PY" sz="2400" b="1" dirty="0">
              <a:solidFill>
                <a:schemeClr val="accent2">
                  <a:lumMod val="50000"/>
                </a:schemeClr>
              </a:solidFill>
              <a:effectLst>
                <a:outerShdw blurRad="38100" dist="38100" dir="2700000" algn="tl">
                  <a:srgbClr val="000000">
                    <a:alpha val="43137"/>
                  </a:srgbClr>
                </a:outerShdw>
              </a:effectLst>
            </a:endParaRPr>
          </a:p>
        </p:txBody>
      </p:sp>
      <p:pic>
        <p:nvPicPr>
          <p:cNvPr id="101" name="Google Shape;101;p13"/>
          <p:cNvPicPr preferRelativeResize="0"/>
          <p:nvPr/>
        </p:nvPicPr>
        <p:blipFill>
          <a:blip r:embed="rId9">
            <a:alphaModFix/>
          </a:blip>
          <a:stretch>
            <a:fillRect/>
          </a:stretch>
        </p:blipFill>
        <p:spPr>
          <a:xfrm>
            <a:off x="14271500" y="-6023575"/>
            <a:ext cx="9691050" cy="9399303"/>
          </a:xfrm>
          <a:prstGeom prst="rect">
            <a:avLst/>
          </a:prstGeom>
          <a:noFill/>
          <a:ln>
            <a:noFill/>
          </a:ln>
        </p:spPr>
      </p:pic>
      <p:sp>
        <p:nvSpPr>
          <p:cNvPr id="2" name="CuadroTexto 1">
            <a:extLst>
              <a:ext uri="{FF2B5EF4-FFF2-40B4-BE49-F238E27FC236}">
                <a16:creationId xmlns:a16="http://schemas.microsoft.com/office/drawing/2014/main" id="{90638334-0753-1A0D-E1A0-CC897081E8DF}"/>
              </a:ext>
            </a:extLst>
          </p:cNvPr>
          <p:cNvSpPr txBox="1"/>
          <p:nvPr/>
        </p:nvSpPr>
        <p:spPr>
          <a:xfrm>
            <a:off x="4683525" y="9890077"/>
            <a:ext cx="13726838" cy="1323439"/>
          </a:xfrm>
          <a:prstGeom prst="rect">
            <a:avLst/>
          </a:prstGeom>
          <a:noFill/>
        </p:spPr>
        <p:txBody>
          <a:bodyPr wrap="square" rtlCol="0">
            <a:spAutoFit/>
          </a:bodyPr>
          <a:lstStyle/>
          <a:p>
            <a:pPr algn="r"/>
            <a:r>
              <a:rPr lang="es-ES_tradnl" sz="8000" dirty="0">
                <a:solidFill>
                  <a:schemeClr val="accent6">
                    <a:lumMod val="75000"/>
                  </a:schemeClr>
                </a:solidFill>
                <a:latin typeface="Brush Script MT" panose="03060802040406070304" pitchFamily="66" charset="0"/>
              </a:rPr>
              <a:t>Prof. </a:t>
            </a:r>
            <a:r>
              <a:rPr lang="es-ES_tradnl" sz="8000" dirty="0" err="1">
                <a:solidFill>
                  <a:schemeClr val="accent6">
                    <a:lumMod val="75000"/>
                  </a:schemeClr>
                </a:solidFill>
                <a:latin typeface="Brush Script MT" panose="03060802040406070304" pitchFamily="66" charset="0"/>
              </a:rPr>
              <a:t>Msc</a:t>
            </a:r>
            <a:r>
              <a:rPr lang="es-ES_tradnl" sz="8000" dirty="0">
                <a:solidFill>
                  <a:schemeClr val="accent6">
                    <a:lumMod val="75000"/>
                  </a:schemeClr>
                </a:solidFill>
                <a:latin typeface="Brush Script MT" panose="03060802040406070304" pitchFamily="66" charset="0"/>
              </a:rPr>
              <a:t>. Ing. Maira Santacruz</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angular 28">
            <a:extLst>
              <a:ext uri="{FF2B5EF4-FFF2-40B4-BE49-F238E27FC236}">
                <a16:creationId xmlns:a16="http://schemas.microsoft.com/office/drawing/2014/main" id="{8E69B9FA-878D-638D-5972-9827D1DCA067}"/>
              </a:ext>
            </a:extLst>
          </p:cNvPr>
          <p:cNvCxnSpPr>
            <a:stCxn id="15" idx="3"/>
            <a:endCxn id="19" idx="1"/>
          </p:cNvCxnSpPr>
          <p:nvPr/>
        </p:nvCxnSpPr>
        <p:spPr>
          <a:xfrm>
            <a:off x="4362569" y="3191903"/>
            <a:ext cx="1329246" cy="125289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0" name="Conector: angular 29">
            <a:extLst>
              <a:ext uri="{FF2B5EF4-FFF2-40B4-BE49-F238E27FC236}">
                <a16:creationId xmlns:a16="http://schemas.microsoft.com/office/drawing/2014/main" id="{A2EF2978-E618-7871-2011-6E7EAF623C2D}"/>
              </a:ext>
            </a:extLst>
          </p:cNvPr>
          <p:cNvCxnSpPr>
            <a:cxnSpLocks/>
            <a:stCxn id="19" idx="3"/>
            <a:endCxn id="23" idx="1"/>
          </p:cNvCxnSpPr>
          <p:nvPr/>
        </p:nvCxnSpPr>
        <p:spPr>
          <a:xfrm>
            <a:off x="8479379" y="4444792"/>
            <a:ext cx="1329246" cy="1222584"/>
          </a:xfrm>
          <a:prstGeom prst="bentConnector3">
            <a:avLst>
              <a:gd name="adj1" fmla="val 50000"/>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id="{99093883-33D7-5220-4C9C-A5BDF67D05DA}"/>
              </a:ext>
            </a:extLst>
          </p:cNvPr>
          <p:cNvCxnSpPr>
            <a:cxnSpLocks/>
            <a:stCxn id="23" idx="3"/>
            <a:endCxn id="27" idx="1"/>
          </p:cNvCxnSpPr>
          <p:nvPr/>
        </p:nvCxnSpPr>
        <p:spPr>
          <a:xfrm>
            <a:off x="12596189" y="5667376"/>
            <a:ext cx="1329246" cy="1030580"/>
          </a:xfrm>
          <a:prstGeom prst="bentConnector3">
            <a:avLst>
              <a:gd name="adj1" fmla="val 50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DD67399C-F288-2F17-DE1C-780D3D40A455}"/>
              </a:ext>
            </a:extLst>
          </p:cNvPr>
          <p:cNvSpPr>
            <a:spLocks noGrp="1"/>
          </p:cNvSpPr>
          <p:nvPr>
            <p:ph type="title"/>
          </p:nvPr>
        </p:nvSpPr>
        <p:spPr>
          <a:xfrm>
            <a:off x="1447800" y="925758"/>
            <a:ext cx="15392400" cy="734596"/>
          </a:xfrm>
        </p:spPr>
        <p:txBody>
          <a:bodyPr/>
          <a:lstStyle/>
          <a:p>
            <a:r>
              <a:rPr lang="es-ES" dirty="0">
                <a:effectLst>
                  <a:outerShdw blurRad="38100" dist="38100" dir="2700000" algn="tl">
                    <a:srgbClr val="000000">
                      <a:alpha val="43137"/>
                    </a:srgbClr>
                  </a:outerShdw>
                </a:effectLst>
              </a:rPr>
              <a:t>Campo laboral</a:t>
            </a:r>
          </a:p>
        </p:txBody>
      </p:sp>
      <p:sp>
        <p:nvSpPr>
          <p:cNvPr id="12" name="Text Placeholder 15">
            <a:extLst>
              <a:ext uri="{FF2B5EF4-FFF2-40B4-BE49-F238E27FC236}">
                <a16:creationId xmlns:a16="http://schemas.microsoft.com/office/drawing/2014/main" id="{F70A409B-7287-648D-7B26-8613E245B451}"/>
              </a:ext>
            </a:extLst>
          </p:cNvPr>
          <p:cNvSpPr txBox="1">
            <a:spLocks/>
          </p:cNvSpPr>
          <p:nvPr/>
        </p:nvSpPr>
        <p:spPr>
          <a:xfrm>
            <a:off x="805624" y="4149658"/>
            <a:ext cx="4506100" cy="5048256"/>
          </a:xfrm>
          <a:prstGeom prst="rect">
            <a:avLst/>
          </a:prstGeom>
          <a:ln>
            <a:noFill/>
          </a:ln>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MX" sz="2800" dirty="0"/>
              <a:t>Desempeñarse en empresas e instituciones del sector público o privado que operen con plataformas informáticas y que requieran del diseño, desarrollo, implementación o mantención de sistemas TIC de distinta naturaleza.</a:t>
            </a:r>
          </a:p>
        </p:txBody>
      </p:sp>
      <p:sp>
        <p:nvSpPr>
          <p:cNvPr id="15" name="Rectángulo: esquinas redondeadas 14">
            <a:extLst>
              <a:ext uri="{FF2B5EF4-FFF2-40B4-BE49-F238E27FC236}">
                <a16:creationId xmlns:a16="http://schemas.microsoft.com/office/drawing/2014/main" id="{D09C23CE-B814-7BE7-DAE2-0E6EA8C8208D}"/>
              </a:ext>
            </a:extLst>
          </p:cNvPr>
          <p:cNvSpPr/>
          <p:nvPr/>
        </p:nvSpPr>
        <p:spPr>
          <a:xfrm>
            <a:off x="1575004" y="2652906"/>
            <a:ext cx="2787564" cy="1077992"/>
          </a:xfrm>
          <a:prstGeom prst="roundRect">
            <a:avLst/>
          </a:prstGeom>
          <a:ln>
            <a:solidFill>
              <a:schemeClr val="tx1"/>
            </a:solidFill>
          </a:ln>
          <a:effectLst>
            <a:outerShdw dist="1143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wrap="none" tIns="360000" bIns="216000" rtlCol="0" anchor="ctr"/>
          <a:lstStyle/>
          <a:p>
            <a:pPr algn="ctr"/>
            <a:r>
              <a:rPr lang="es-ES" sz="2400" b="1" dirty="0">
                <a:latin typeface="+mj-lt"/>
              </a:rPr>
              <a:t>Empresa privada </a:t>
            </a:r>
          </a:p>
          <a:p>
            <a:pPr algn="ctr"/>
            <a:r>
              <a:rPr lang="es-ES" sz="2400" b="1" dirty="0">
                <a:latin typeface="+mj-lt"/>
              </a:rPr>
              <a:t>y publica </a:t>
            </a:r>
            <a:endParaRPr lang="en-US" sz="2400" b="1" dirty="0">
              <a:latin typeface="+mj-lt"/>
            </a:endParaRPr>
          </a:p>
        </p:txBody>
      </p:sp>
      <p:sp>
        <p:nvSpPr>
          <p:cNvPr id="16" name="Text Placeholder 15">
            <a:extLst>
              <a:ext uri="{FF2B5EF4-FFF2-40B4-BE49-F238E27FC236}">
                <a16:creationId xmlns:a16="http://schemas.microsoft.com/office/drawing/2014/main" id="{DC19663A-9843-F83F-F155-A931A74FDFBD}"/>
              </a:ext>
            </a:extLst>
          </p:cNvPr>
          <p:cNvSpPr txBox="1">
            <a:spLocks/>
          </p:cNvSpPr>
          <p:nvPr/>
        </p:nvSpPr>
        <p:spPr>
          <a:xfrm>
            <a:off x="5119210" y="5467782"/>
            <a:ext cx="4055464" cy="3369092"/>
          </a:xfrm>
          <a:prstGeom prst="rect">
            <a:avLst/>
          </a:prstGeom>
          <a:ln>
            <a:noFill/>
          </a:ln>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MX" sz="2800" dirty="0"/>
              <a:t>Desarrollo de software con altos estándares de calidad y generalmente su desarrollo profesional inicia en puestos operativos dentro de las organizaciones.</a:t>
            </a:r>
            <a:endParaRPr lang="es-ES" sz="2800" dirty="0"/>
          </a:p>
        </p:txBody>
      </p:sp>
      <p:sp>
        <p:nvSpPr>
          <p:cNvPr id="19" name="Rectángulo: esquinas redondeadas 18">
            <a:extLst>
              <a:ext uri="{FF2B5EF4-FFF2-40B4-BE49-F238E27FC236}">
                <a16:creationId xmlns:a16="http://schemas.microsoft.com/office/drawing/2014/main" id="{79BEADC9-A55E-7EE2-066E-EFDD3E8B575A}"/>
              </a:ext>
            </a:extLst>
          </p:cNvPr>
          <p:cNvSpPr/>
          <p:nvPr/>
        </p:nvSpPr>
        <p:spPr>
          <a:xfrm>
            <a:off x="5691814" y="3905796"/>
            <a:ext cx="2787564" cy="1077992"/>
          </a:xfrm>
          <a:prstGeom prst="roundRect">
            <a:avLst/>
          </a:prstGeom>
          <a:solidFill>
            <a:schemeClr val="bg2"/>
          </a:solidFill>
          <a:ln>
            <a:solidFill>
              <a:schemeClr val="tx1"/>
            </a:solidFill>
          </a:ln>
          <a:effectLst>
            <a:outerShdw dist="1143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wrap="none" tIns="360000" bIns="216000" rtlCol="0" anchor="ctr"/>
          <a:lstStyle/>
          <a:p>
            <a:pPr algn="ctr"/>
            <a:r>
              <a:rPr lang="es-ES" sz="2400" b="1" dirty="0">
                <a:latin typeface="+mj-lt"/>
              </a:rPr>
              <a:t>Desarrollo de </a:t>
            </a:r>
          </a:p>
          <a:p>
            <a:pPr algn="ctr"/>
            <a:r>
              <a:rPr lang="es-ES" sz="2400" b="1" dirty="0">
                <a:latin typeface="+mj-lt"/>
              </a:rPr>
              <a:t>software</a:t>
            </a:r>
            <a:endParaRPr lang="en-US" sz="2400" b="1" dirty="0">
              <a:latin typeface="+mj-lt"/>
            </a:endParaRPr>
          </a:p>
        </p:txBody>
      </p:sp>
      <p:sp>
        <p:nvSpPr>
          <p:cNvPr id="20" name="Text Placeholder 15">
            <a:extLst>
              <a:ext uri="{FF2B5EF4-FFF2-40B4-BE49-F238E27FC236}">
                <a16:creationId xmlns:a16="http://schemas.microsoft.com/office/drawing/2014/main" id="{6EA890E1-B64F-AD2E-EC34-97AC0B9760BE}"/>
              </a:ext>
            </a:extLst>
          </p:cNvPr>
          <p:cNvSpPr txBox="1">
            <a:spLocks/>
          </p:cNvSpPr>
          <p:nvPr/>
        </p:nvSpPr>
        <p:spPr>
          <a:xfrm>
            <a:off x="13795670" y="7662006"/>
            <a:ext cx="3820156" cy="1320404"/>
          </a:xfrm>
          <a:prstGeom prst="rect">
            <a:avLst/>
          </a:prstGeom>
          <a:ln>
            <a:noFill/>
          </a:ln>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ES" sz="2800" dirty="0"/>
              <a:t>Ser consultor o emprender su propia empresa.</a:t>
            </a:r>
            <a:endParaRPr lang="en-US" sz="2800" dirty="0"/>
          </a:p>
        </p:txBody>
      </p:sp>
      <p:sp>
        <p:nvSpPr>
          <p:cNvPr id="23" name="Rectángulo: esquinas redondeadas 22">
            <a:extLst>
              <a:ext uri="{FF2B5EF4-FFF2-40B4-BE49-F238E27FC236}">
                <a16:creationId xmlns:a16="http://schemas.microsoft.com/office/drawing/2014/main" id="{D2B0CF72-DA1C-2663-1507-795EBF2E8F43}"/>
              </a:ext>
            </a:extLst>
          </p:cNvPr>
          <p:cNvSpPr/>
          <p:nvPr/>
        </p:nvSpPr>
        <p:spPr>
          <a:xfrm>
            <a:off x="9808624" y="5128380"/>
            <a:ext cx="2787564" cy="1077992"/>
          </a:xfrm>
          <a:prstGeom prst="roundRect">
            <a:avLst/>
          </a:prstGeom>
          <a:solidFill>
            <a:schemeClr val="accent3"/>
          </a:solidFill>
          <a:ln>
            <a:solidFill>
              <a:schemeClr val="tx1"/>
            </a:solidFill>
          </a:ln>
          <a:effectLst>
            <a:outerShdw dist="1143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wrap="none" tIns="360000" bIns="216000" rtlCol="0" anchor="ctr"/>
          <a:lstStyle/>
          <a:p>
            <a:pPr algn="ctr"/>
            <a:r>
              <a:rPr lang="es-ES" sz="2400" b="1" dirty="0">
                <a:latin typeface="+mj-lt"/>
              </a:rPr>
              <a:t>Gerencia de TI</a:t>
            </a:r>
            <a:endParaRPr lang="en-US" sz="2400" b="1" dirty="0">
              <a:latin typeface="+mj-lt"/>
            </a:endParaRPr>
          </a:p>
        </p:txBody>
      </p:sp>
      <p:sp>
        <p:nvSpPr>
          <p:cNvPr id="24" name="Text Placeholder 15">
            <a:extLst>
              <a:ext uri="{FF2B5EF4-FFF2-40B4-BE49-F238E27FC236}">
                <a16:creationId xmlns:a16="http://schemas.microsoft.com/office/drawing/2014/main" id="{26F7116D-AD09-5BFD-4E2D-F3C3861C2B40}"/>
              </a:ext>
            </a:extLst>
          </p:cNvPr>
          <p:cNvSpPr txBox="1">
            <a:spLocks/>
          </p:cNvSpPr>
          <p:nvPr/>
        </p:nvSpPr>
        <p:spPr>
          <a:xfrm>
            <a:off x="9002119" y="6385056"/>
            <a:ext cx="4923314" cy="3224736"/>
          </a:xfrm>
          <a:prstGeom prst="rect">
            <a:avLst/>
          </a:prstGeom>
          <a:ln>
            <a:noFill/>
          </a:ln>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ES" sz="2800" dirty="0"/>
              <a:t>Gerente de Área de TIC, Gerente de Área de Sistemas, Director de Área de TIC o Director de Proyectos de Tecnología, y concebir, liderar y gestionar integralmente proyectos de tecnologías de informática.</a:t>
            </a:r>
          </a:p>
        </p:txBody>
      </p:sp>
      <p:sp>
        <p:nvSpPr>
          <p:cNvPr id="27" name="Rectángulo: esquinas redondeadas 26">
            <a:extLst>
              <a:ext uri="{FF2B5EF4-FFF2-40B4-BE49-F238E27FC236}">
                <a16:creationId xmlns:a16="http://schemas.microsoft.com/office/drawing/2014/main" id="{5DC724C5-DF72-4861-33BF-4F197DAFA252}"/>
              </a:ext>
            </a:extLst>
          </p:cNvPr>
          <p:cNvSpPr/>
          <p:nvPr/>
        </p:nvSpPr>
        <p:spPr>
          <a:xfrm>
            <a:off x="13925435" y="6158960"/>
            <a:ext cx="2787566" cy="1077992"/>
          </a:xfrm>
          <a:prstGeom prst="roundRect">
            <a:avLst/>
          </a:prstGeom>
          <a:solidFill>
            <a:schemeClr val="accent4"/>
          </a:solidFill>
          <a:ln>
            <a:solidFill>
              <a:schemeClr val="tx1"/>
            </a:solidFill>
          </a:ln>
          <a:effectLst>
            <a:outerShdw dist="1143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wrap="none" tIns="360000" bIns="216000" rtlCol="0" anchor="ctr"/>
          <a:lstStyle/>
          <a:p>
            <a:pPr algn="ctr"/>
            <a:r>
              <a:rPr lang="es-ES" sz="2400" b="1" dirty="0">
                <a:latin typeface="+mj-lt"/>
              </a:rPr>
              <a:t>Consultor y </a:t>
            </a:r>
          </a:p>
          <a:p>
            <a:pPr algn="ctr"/>
            <a:r>
              <a:rPr lang="es-ES" sz="2400" b="1" dirty="0">
                <a:latin typeface="+mj-lt"/>
              </a:rPr>
              <a:t>emprendedor</a:t>
            </a:r>
            <a:endParaRPr lang="en-US" sz="2400" b="1" dirty="0">
              <a:latin typeface="+mj-lt"/>
            </a:endParaRPr>
          </a:p>
        </p:txBody>
      </p:sp>
      <p:sp>
        <p:nvSpPr>
          <p:cNvPr id="4" name="Freeform 298">
            <a:extLst>
              <a:ext uri="{FF2B5EF4-FFF2-40B4-BE49-F238E27FC236}">
                <a16:creationId xmlns:a16="http://schemas.microsoft.com/office/drawing/2014/main" id="{28A1D221-24B3-0ACB-852E-72F3450F0465}"/>
              </a:ext>
            </a:extLst>
          </p:cNvPr>
          <p:cNvSpPr>
            <a:spLocks/>
          </p:cNvSpPr>
          <p:nvPr/>
        </p:nvSpPr>
        <p:spPr bwMode="auto">
          <a:xfrm>
            <a:off x="8333328" y="9320867"/>
            <a:ext cx="292100" cy="288926"/>
          </a:xfrm>
          <a:custGeom>
            <a:avLst/>
            <a:gdLst>
              <a:gd name="T0" fmla="*/ 123 w 247"/>
              <a:gd name="T1" fmla="*/ 0 h 247"/>
              <a:gd name="T2" fmla="*/ 167 w 247"/>
              <a:gd name="T3" fmla="*/ 80 h 247"/>
              <a:gd name="T4" fmla="*/ 247 w 247"/>
              <a:gd name="T5" fmla="*/ 124 h 247"/>
              <a:gd name="T6" fmla="*/ 167 w 247"/>
              <a:gd name="T7" fmla="*/ 167 h 247"/>
              <a:gd name="T8" fmla="*/ 123 w 247"/>
              <a:gd name="T9" fmla="*/ 247 h 247"/>
              <a:gd name="T10" fmla="*/ 80 w 247"/>
              <a:gd name="T11" fmla="*/ 167 h 247"/>
              <a:gd name="T12" fmla="*/ 0 w 247"/>
              <a:gd name="T13" fmla="*/ 124 h 247"/>
              <a:gd name="T14" fmla="*/ 80 w 247"/>
              <a:gd name="T15" fmla="*/ 80 h 247"/>
              <a:gd name="T16" fmla="*/ 123 w 247"/>
              <a:gd name="T17"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w="12700">
            <a:solidFill>
              <a:schemeClr val="tx1"/>
            </a:solidFill>
            <a:prstDash val="solid"/>
            <a:round/>
            <a:headEnd/>
            <a:tailEnd/>
          </a:ln>
        </p:spPr>
        <p:txBody>
          <a:bodyPr vert="horz" wrap="square" lIns="182880" tIns="91440" rIns="182880" bIns="91440" numCol="1" anchor="t" anchorCtr="0" compatLnSpc="1">
            <a:prstTxWarp prst="textNoShape">
              <a:avLst/>
            </a:prstTxWarp>
          </a:bodyPr>
          <a:lstStyle/>
          <a:p>
            <a:endParaRPr lang="es-ES" sz="2800" dirty="0"/>
          </a:p>
        </p:txBody>
      </p:sp>
      <p:sp>
        <p:nvSpPr>
          <p:cNvPr id="5" name="Freeform 302">
            <a:extLst>
              <a:ext uri="{FF2B5EF4-FFF2-40B4-BE49-F238E27FC236}">
                <a16:creationId xmlns:a16="http://schemas.microsoft.com/office/drawing/2014/main" id="{9BD88ABB-044A-82AD-3DC3-BED39D4F5659}"/>
              </a:ext>
            </a:extLst>
          </p:cNvPr>
          <p:cNvSpPr>
            <a:spLocks/>
          </p:cNvSpPr>
          <p:nvPr/>
        </p:nvSpPr>
        <p:spPr bwMode="auto">
          <a:xfrm>
            <a:off x="16840201" y="1104901"/>
            <a:ext cx="259114" cy="259114"/>
          </a:xfrm>
          <a:custGeom>
            <a:avLst/>
            <a:gdLst>
              <a:gd name="T0" fmla="*/ 75 w 151"/>
              <a:gd name="T1" fmla="*/ 0 h 150"/>
              <a:gd name="T2" fmla="*/ 102 w 151"/>
              <a:gd name="T3" fmla="*/ 48 h 150"/>
              <a:gd name="T4" fmla="*/ 151 w 151"/>
              <a:gd name="T5" fmla="*/ 75 h 150"/>
              <a:gd name="T6" fmla="*/ 102 w 151"/>
              <a:gd name="T7" fmla="*/ 102 h 150"/>
              <a:gd name="T8" fmla="*/ 75 w 151"/>
              <a:gd name="T9" fmla="*/ 150 h 150"/>
              <a:gd name="T10" fmla="*/ 49 w 151"/>
              <a:gd name="T11" fmla="*/ 102 h 150"/>
              <a:gd name="T12" fmla="*/ 0 w 151"/>
              <a:gd name="T13" fmla="*/ 75 h 150"/>
              <a:gd name="T14" fmla="*/ 49 w 151"/>
              <a:gd name="T15" fmla="*/ 48 h 150"/>
              <a:gd name="T16" fmla="*/ 75 w 151"/>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50">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w="12700">
            <a:solidFill>
              <a:schemeClr val="tx1"/>
            </a:solidFill>
            <a:prstDash val="solid"/>
            <a:round/>
            <a:headEnd/>
            <a:tailEnd/>
          </a:ln>
        </p:spPr>
        <p:txBody>
          <a:bodyPr vert="horz" wrap="square" lIns="182880" tIns="91440" rIns="182880" bIns="91440" numCol="1" anchor="t" anchorCtr="0" compatLnSpc="1">
            <a:prstTxWarp prst="textNoShape">
              <a:avLst/>
            </a:prstTxWarp>
          </a:bodyPr>
          <a:lstStyle/>
          <a:p>
            <a:endParaRPr lang="es-ES" sz="2800" dirty="0"/>
          </a:p>
        </p:txBody>
      </p:sp>
      <p:sp>
        <p:nvSpPr>
          <p:cNvPr id="6" name="Freeform 235">
            <a:extLst>
              <a:ext uri="{FF2B5EF4-FFF2-40B4-BE49-F238E27FC236}">
                <a16:creationId xmlns:a16="http://schemas.microsoft.com/office/drawing/2014/main" id="{E4F8F54A-2957-50F2-90F1-C53639CA975E}"/>
              </a:ext>
            </a:extLst>
          </p:cNvPr>
          <p:cNvSpPr>
            <a:spLocks/>
          </p:cNvSpPr>
          <p:nvPr/>
        </p:nvSpPr>
        <p:spPr bwMode="auto">
          <a:xfrm>
            <a:off x="12060053" y="2980530"/>
            <a:ext cx="1550866" cy="398084"/>
          </a:xfrm>
          <a:custGeom>
            <a:avLst/>
            <a:gdLst>
              <a:gd name="T0" fmla="*/ 333 w 504"/>
              <a:gd name="T1" fmla="*/ 130 h 130"/>
              <a:gd name="T2" fmla="*/ 252 w 504"/>
              <a:gd name="T3" fmla="*/ 43 h 130"/>
              <a:gd name="T4" fmla="*/ 172 w 504"/>
              <a:gd name="T5" fmla="*/ 130 h 130"/>
              <a:gd name="T6" fmla="*/ 91 w 504"/>
              <a:gd name="T7" fmla="*/ 43 h 130"/>
              <a:gd name="T8" fmla="*/ 21 w 504"/>
              <a:gd name="T9" fmla="*/ 118 h 130"/>
              <a:gd name="T10" fmla="*/ 0 w 504"/>
              <a:gd name="T11" fmla="*/ 98 h 130"/>
              <a:gd name="T12" fmla="*/ 91 w 504"/>
              <a:gd name="T13" fmla="*/ 0 h 130"/>
              <a:gd name="T14" fmla="*/ 172 w 504"/>
              <a:gd name="T15" fmla="*/ 86 h 130"/>
              <a:gd name="T16" fmla="*/ 252 w 504"/>
              <a:gd name="T17" fmla="*/ 0 h 130"/>
              <a:gd name="T18" fmla="*/ 333 w 504"/>
              <a:gd name="T19" fmla="*/ 86 h 130"/>
              <a:gd name="T20" fmla="*/ 413 w 504"/>
              <a:gd name="T21" fmla="*/ 0 h 130"/>
              <a:gd name="T22" fmla="*/ 504 w 504"/>
              <a:gd name="T23" fmla="*/ 98 h 130"/>
              <a:gd name="T24" fmla="*/ 483 w 504"/>
              <a:gd name="T25" fmla="*/ 118 h 130"/>
              <a:gd name="T26" fmla="*/ 413 w 504"/>
              <a:gd name="T27" fmla="*/ 43 h 130"/>
              <a:gd name="T28" fmla="*/ 333 w 504"/>
              <a:gd name="T2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4" h="130">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bg2"/>
          </a:solidFill>
          <a:ln w="15875">
            <a:solidFill>
              <a:schemeClr val="tx1"/>
            </a:solidFill>
            <a:prstDash val="solid"/>
            <a:round/>
            <a:headEnd/>
            <a:tailEnd/>
          </a:ln>
        </p:spPr>
        <p:txBody>
          <a:bodyPr vert="horz" wrap="square" lIns="182880" tIns="91440" rIns="182880" bIns="91440" numCol="1" anchor="t" anchorCtr="0" compatLnSpc="1">
            <a:prstTxWarp prst="textNoShape">
              <a:avLst/>
            </a:prstTxWarp>
          </a:bodyPr>
          <a:lstStyle/>
          <a:p>
            <a:endParaRPr lang="es-ES" sz="2800" dirty="0"/>
          </a:p>
        </p:txBody>
      </p:sp>
      <p:sp>
        <p:nvSpPr>
          <p:cNvPr id="7" name="Freeform 157">
            <a:extLst>
              <a:ext uri="{FF2B5EF4-FFF2-40B4-BE49-F238E27FC236}">
                <a16:creationId xmlns:a16="http://schemas.microsoft.com/office/drawing/2014/main" id="{DDEC4913-970D-4B26-427F-6CF4BA5C6FF8}"/>
              </a:ext>
            </a:extLst>
          </p:cNvPr>
          <p:cNvSpPr>
            <a:spLocks noEditPoints="1"/>
          </p:cNvSpPr>
          <p:nvPr/>
        </p:nvSpPr>
        <p:spPr bwMode="auto">
          <a:xfrm>
            <a:off x="16662985" y="4155955"/>
            <a:ext cx="354430" cy="327850"/>
          </a:xfrm>
          <a:custGeom>
            <a:avLst/>
            <a:gdLst>
              <a:gd name="T0" fmla="*/ 55 w 110"/>
              <a:gd name="T1" fmla="*/ 100 h 100"/>
              <a:gd name="T2" fmla="*/ 50 w 110"/>
              <a:gd name="T3" fmla="*/ 97 h 100"/>
              <a:gd name="T4" fmla="*/ 1 w 110"/>
              <a:gd name="T5" fmla="*/ 9 h 100"/>
              <a:gd name="T6" fmla="*/ 1 w 110"/>
              <a:gd name="T7" fmla="*/ 3 h 100"/>
              <a:gd name="T8" fmla="*/ 6 w 110"/>
              <a:gd name="T9" fmla="*/ 0 h 100"/>
              <a:gd name="T10" fmla="*/ 104 w 110"/>
              <a:gd name="T11" fmla="*/ 0 h 100"/>
              <a:gd name="T12" fmla="*/ 109 w 110"/>
              <a:gd name="T13" fmla="*/ 3 h 100"/>
              <a:gd name="T14" fmla="*/ 109 w 110"/>
              <a:gd name="T15" fmla="*/ 9 h 100"/>
              <a:gd name="T16" fmla="*/ 60 w 110"/>
              <a:gd name="T17" fmla="*/ 97 h 100"/>
              <a:gd name="T18" fmla="*/ 55 w 110"/>
              <a:gd name="T19" fmla="*/ 100 h 100"/>
              <a:gd name="T20" fmla="*/ 16 w 110"/>
              <a:gd name="T21" fmla="*/ 12 h 100"/>
              <a:gd name="T22" fmla="*/ 55 w 110"/>
              <a:gd name="T23" fmla="*/ 82 h 100"/>
              <a:gd name="T24" fmla="*/ 94 w 110"/>
              <a:gd name="T25" fmla="*/ 12 h 100"/>
              <a:gd name="T26" fmla="*/ 16 w 110"/>
              <a:gd name="T27" fmla="*/ 1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0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tx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s-ES" sz="2800" dirty="0"/>
          </a:p>
        </p:txBody>
      </p:sp>
      <p:sp>
        <p:nvSpPr>
          <p:cNvPr id="8" name="Freeform 159">
            <a:extLst>
              <a:ext uri="{FF2B5EF4-FFF2-40B4-BE49-F238E27FC236}">
                <a16:creationId xmlns:a16="http://schemas.microsoft.com/office/drawing/2014/main" id="{2C1AC1AB-7B5A-EE8D-2E8E-7200D4A4CFD9}"/>
              </a:ext>
            </a:extLst>
          </p:cNvPr>
          <p:cNvSpPr>
            <a:spLocks noEditPoints="1"/>
          </p:cNvSpPr>
          <p:nvPr/>
        </p:nvSpPr>
        <p:spPr bwMode="auto">
          <a:xfrm>
            <a:off x="865372" y="9150624"/>
            <a:ext cx="363792" cy="354916"/>
          </a:xfrm>
          <a:custGeom>
            <a:avLst/>
            <a:gdLst>
              <a:gd name="T0" fmla="*/ 55 w 109"/>
              <a:gd name="T1" fmla="*/ 109 h 109"/>
              <a:gd name="T2" fmla="*/ 51 w 109"/>
              <a:gd name="T3" fmla="*/ 108 h 109"/>
              <a:gd name="T4" fmla="*/ 2 w 109"/>
              <a:gd name="T5" fmla="*/ 59 h 109"/>
              <a:gd name="T6" fmla="*/ 2 w 109"/>
              <a:gd name="T7" fmla="*/ 51 h 109"/>
              <a:gd name="T8" fmla="*/ 51 w 109"/>
              <a:gd name="T9" fmla="*/ 2 h 109"/>
              <a:gd name="T10" fmla="*/ 59 w 109"/>
              <a:gd name="T11" fmla="*/ 2 h 109"/>
              <a:gd name="T12" fmla="*/ 108 w 109"/>
              <a:gd name="T13" fmla="*/ 51 h 109"/>
              <a:gd name="T14" fmla="*/ 109 w 109"/>
              <a:gd name="T15" fmla="*/ 55 h 109"/>
              <a:gd name="T16" fmla="*/ 108 w 109"/>
              <a:gd name="T17" fmla="*/ 59 h 109"/>
              <a:gd name="T18" fmla="*/ 59 w 109"/>
              <a:gd name="T19" fmla="*/ 108 h 109"/>
              <a:gd name="T20" fmla="*/ 55 w 109"/>
              <a:gd name="T21" fmla="*/ 109 h 109"/>
              <a:gd name="T22" fmla="*/ 14 w 109"/>
              <a:gd name="T23" fmla="*/ 55 h 109"/>
              <a:gd name="T24" fmla="*/ 55 w 109"/>
              <a:gd name="T25" fmla="*/ 96 h 109"/>
              <a:gd name="T26" fmla="*/ 96 w 109"/>
              <a:gd name="T27" fmla="*/ 55 h 109"/>
              <a:gd name="T28" fmla="*/ 55 w 109"/>
              <a:gd name="T29" fmla="*/ 14 h 109"/>
              <a:gd name="T30" fmla="*/ 14 w 109"/>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4"/>
          </a:solidFill>
          <a:ln w="12700">
            <a:noFill/>
            <a:prstDash val="solid"/>
            <a:round/>
            <a:headEnd/>
            <a:tailEnd/>
          </a:ln>
        </p:spPr>
        <p:txBody>
          <a:bodyPr vert="horz" wrap="square" lIns="182880" tIns="91440" rIns="182880" bIns="91440" numCol="1" anchor="t" anchorCtr="0" compatLnSpc="1">
            <a:prstTxWarp prst="textNoShape">
              <a:avLst/>
            </a:prstTxWarp>
          </a:bodyPr>
          <a:lstStyle/>
          <a:p>
            <a:endParaRPr lang="es-ES" sz="2800" dirty="0"/>
          </a:p>
        </p:txBody>
      </p:sp>
      <p:sp>
        <p:nvSpPr>
          <p:cNvPr id="9" name="Elipse 8">
            <a:extLst>
              <a:ext uri="{FF2B5EF4-FFF2-40B4-BE49-F238E27FC236}">
                <a16:creationId xmlns:a16="http://schemas.microsoft.com/office/drawing/2014/main" id="{CD28B75C-4031-0B54-DE7C-EC00C2EFF1E2}"/>
              </a:ext>
            </a:extLst>
          </p:cNvPr>
          <p:cNvSpPr/>
          <p:nvPr/>
        </p:nvSpPr>
        <p:spPr>
          <a:xfrm flipH="1">
            <a:off x="1213059" y="1117925"/>
            <a:ext cx="187598" cy="18759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800" dirty="0"/>
          </a:p>
        </p:txBody>
      </p:sp>
      <p:sp>
        <p:nvSpPr>
          <p:cNvPr id="10" name="Elipse 9">
            <a:extLst>
              <a:ext uri="{FF2B5EF4-FFF2-40B4-BE49-F238E27FC236}">
                <a16:creationId xmlns:a16="http://schemas.microsoft.com/office/drawing/2014/main" id="{AE5D39F2-E97C-E9A7-E900-1C51C50C592C}"/>
              </a:ext>
            </a:extLst>
          </p:cNvPr>
          <p:cNvSpPr/>
          <p:nvPr/>
        </p:nvSpPr>
        <p:spPr>
          <a:xfrm flipH="1">
            <a:off x="1693085" y="1117925"/>
            <a:ext cx="187598" cy="187598"/>
          </a:xfrm>
          <a:prstGeom prst="ellipse">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800" dirty="0"/>
          </a:p>
        </p:txBody>
      </p:sp>
      <p:sp>
        <p:nvSpPr>
          <p:cNvPr id="11" name="Elipse 10">
            <a:extLst>
              <a:ext uri="{FF2B5EF4-FFF2-40B4-BE49-F238E27FC236}">
                <a16:creationId xmlns:a16="http://schemas.microsoft.com/office/drawing/2014/main" id="{5DEB08D3-2A2A-44BD-6C6F-CC21707D1DB0}"/>
              </a:ext>
            </a:extLst>
          </p:cNvPr>
          <p:cNvSpPr/>
          <p:nvPr/>
        </p:nvSpPr>
        <p:spPr>
          <a:xfrm flipH="1">
            <a:off x="2173111" y="1117925"/>
            <a:ext cx="187598" cy="18759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sz="2800" dirty="0"/>
          </a:p>
        </p:txBody>
      </p:sp>
    </p:spTree>
    <p:extLst>
      <p:ext uri="{BB962C8B-B14F-4D97-AF65-F5344CB8AC3E}">
        <p14:creationId xmlns:p14="http://schemas.microsoft.com/office/powerpoint/2010/main" val="110256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32" presetClass="emph" presetSubtype="0" fill="hold" grpId="0" nodeType="with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248"/>
        <p:cNvGrpSpPr/>
        <p:nvPr/>
      </p:nvGrpSpPr>
      <p:grpSpPr>
        <a:xfrm>
          <a:off x="0" y="0"/>
          <a:ext cx="0" cy="0"/>
          <a:chOff x="0" y="0"/>
          <a:chExt cx="0" cy="0"/>
        </a:xfrm>
      </p:grpSpPr>
      <p:grpSp>
        <p:nvGrpSpPr>
          <p:cNvPr id="249" name="Google Shape;249;p20"/>
          <p:cNvGrpSpPr/>
          <p:nvPr/>
        </p:nvGrpSpPr>
        <p:grpSpPr>
          <a:xfrm>
            <a:off x="-914471" y="0"/>
            <a:ext cx="20574000" cy="10287000"/>
            <a:chOff x="0" y="0"/>
            <a:chExt cx="27432000" cy="13716000"/>
          </a:xfrm>
        </p:grpSpPr>
        <p:sp>
          <p:nvSpPr>
            <p:cNvPr id="250" name="Google Shape;250;p20"/>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251" name="Google Shape;251;p20"/>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sp>
        <p:nvSpPr>
          <p:cNvPr id="252" name="Google Shape;252;p20"/>
          <p:cNvSpPr/>
          <p:nvPr/>
        </p:nvSpPr>
        <p:spPr>
          <a:xfrm rot="2850011">
            <a:off x="107400" y="3703875"/>
            <a:ext cx="2506927" cy="4195693"/>
          </a:xfrm>
          <a:custGeom>
            <a:avLst/>
            <a:gdLst/>
            <a:ahLst/>
            <a:cxnLst/>
            <a:rect l="l" t="t" r="r" b="b"/>
            <a:pathLst>
              <a:path w="2506927" h="4195693" extrusionOk="0">
                <a:moveTo>
                  <a:pt x="0" y="0"/>
                </a:moveTo>
                <a:lnTo>
                  <a:pt x="2506927" y="0"/>
                </a:lnTo>
                <a:lnTo>
                  <a:pt x="2506927" y="4195693"/>
                </a:lnTo>
                <a:lnTo>
                  <a:pt x="0" y="4195693"/>
                </a:lnTo>
                <a:lnTo>
                  <a:pt x="0" y="0"/>
                </a:lnTo>
                <a:close/>
              </a:path>
            </a:pathLst>
          </a:custGeom>
          <a:blipFill rotWithShape="1">
            <a:blip r:embed="rId4">
              <a:alphaModFix/>
            </a:blip>
            <a:stretch>
              <a:fillRect/>
            </a:stretch>
          </a:blipFill>
          <a:ln>
            <a:noFill/>
          </a:ln>
        </p:spPr>
      </p:sp>
      <p:sp>
        <p:nvSpPr>
          <p:cNvPr id="253" name="Google Shape;253;p20"/>
          <p:cNvSpPr/>
          <p:nvPr/>
        </p:nvSpPr>
        <p:spPr>
          <a:xfrm rot="2850011">
            <a:off x="7271453" y="3703874"/>
            <a:ext cx="2506927" cy="4195693"/>
          </a:xfrm>
          <a:custGeom>
            <a:avLst/>
            <a:gdLst/>
            <a:ahLst/>
            <a:cxnLst/>
            <a:rect l="l" t="t" r="r" b="b"/>
            <a:pathLst>
              <a:path w="2506927" h="4195693" extrusionOk="0">
                <a:moveTo>
                  <a:pt x="0" y="0"/>
                </a:moveTo>
                <a:lnTo>
                  <a:pt x="2506927" y="0"/>
                </a:lnTo>
                <a:lnTo>
                  <a:pt x="2506927" y="4195693"/>
                </a:lnTo>
                <a:lnTo>
                  <a:pt x="0" y="4195693"/>
                </a:lnTo>
                <a:lnTo>
                  <a:pt x="0" y="0"/>
                </a:lnTo>
                <a:close/>
              </a:path>
            </a:pathLst>
          </a:custGeom>
          <a:blipFill rotWithShape="1">
            <a:blip r:embed="rId5">
              <a:alphaModFix/>
            </a:blip>
            <a:stretch>
              <a:fillRect/>
            </a:stretch>
          </a:blipFill>
          <a:ln>
            <a:noFill/>
          </a:ln>
        </p:spPr>
      </p:sp>
      <p:sp>
        <p:nvSpPr>
          <p:cNvPr id="254" name="Google Shape;254;p20"/>
          <p:cNvSpPr/>
          <p:nvPr/>
        </p:nvSpPr>
        <p:spPr>
          <a:xfrm rot="2850011">
            <a:off x="12989060" y="3549915"/>
            <a:ext cx="2506927" cy="4195693"/>
          </a:xfrm>
          <a:custGeom>
            <a:avLst/>
            <a:gdLst/>
            <a:ahLst/>
            <a:cxnLst/>
            <a:rect l="l" t="t" r="r" b="b"/>
            <a:pathLst>
              <a:path w="2506927" h="4195693" extrusionOk="0">
                <a:moveTo>
                  <a:pt x="0" y="0"/>
                </a:moveTo>
                <a:lnTo>
                  <a:pt x="2506926" y="0"/>
                </a:lnTo>
                <a:lnTo>
                  <a:pt x="2506926" y="4195693"/>
                </a:lnTo>
                <a:lnTo>
                  <a:pt x="0" y="4195693"/>
                </a:lnTo>
                <a:lnTo>
                  <a:pt x="0" y="0"/>
                </a:lnTo>
                <a:close/>
              </a:path>
            </a:pathLst>
          </a:custGeom>
          <a:blipFill rotWithShape="1">
            <a:blip r:embed="rId6">
              <a:alphaModFix/>
            </a:blip>
            <a:stretch>
              <a:fillRect/>
            </a:stretch>
          </a:blipFill>
          <a:ln>
            <a:noFill/>
          </a:ln>
        </p:spPr>
      </p:sp>
      <p:sp>
        <p:nvSpPr>
          <p:cNvPr id="255" name="Google Shape;255;p20"/>
          <p:cNvSpPr txBox="1"/>
          <p:nvPr/>
        </p:nvSpPr>
        <p:spPr>
          <a:xfrm>
            <a:off x="12652676" y="7285055"/>
            <a:ext cx="5530513" cy="2154436"/>
          </a:xfrm>
          <a:prstGeom prst="rect">
            <a:avLst/>
          </a:prstGeom>
          <a:noFill/>
          <a:ln>
            <a:noFill/>
          </a:ln>
        </p:spPr>
        <p:txBody>
          <a:bodyPr spcFirstLastPara="1" wrap="square" lIns="0" tIns="0" rIns="0" bIns="0" anchor="t" anchorCtr="0">
            <a:spAutoFit/>
          </a:bodyPr>
          <a:lstStyle/>
          <a:p>
            <a:pPr marL="285750" indent="-285750" algn="l">
              <a:buFont typeface="Wingdings" panose="05000000000000000000" pitchFamily="2" charset="2"/>
              <a:buChar char="ü"/>
            </a:pPr>
            <a:r>
              <a:rPr lang="es-MX" sz="2800" dirty="0"/>
              <a:t>Entrega de justificativos para consideración de trabajos de proceso por medio de la bandeja de entrada de la Plataforma CANVAS.</a:t>
            </a:r>
          </a:p>
        </p:txBody>
      </p:sp>
      <p:sp>
        <p:nvSpPr>
          <p:cNvPr id="256" name="Google Shape;256;p20"/>
          <p:cNvSpPr/>
          <p:nvPr/>
        </p:nvSpPr>
        <p:spPr>
          <a:xfrm>
            <a:off x="16312068" y="8686072"/>
            <a:ext cx="4887369" cy="2455903"/>
          </a:xfrm>
          <a:custGeom>
            <a:avLst/>
            <a:gdLst/>
            <a:ahLst/>
            <a:cxnLst/>
            <a:rect l="l" t="t" r="r" b="b"/>
            <a:pathLst>
              <a:path w="4887369" h="2455903" extrusionOk="0">
                <a:moveTo>
                  <a:pt x="0" y="0"/>
                </a:moveTo>
                <a:lnTo>
                  <a:pt x="4887369" y="0"/>
                </a:lnTo>
                <a:lnTo>
                  <a:pt x="4887369" y="2455903"/>
                </a:lnTo>
                <a:lnTo>
                  <a:pt x="0" y="2455903"/>
                </a:lnTo>
                <a:lnTo>
                  <a:pt x="0" y="0"/>
                </a:lnTo>
                <a:close/>
              </a:path>
            </a:pathLst>
          </a:custGeom>
          <a:blipFill rotWithShape="1">
            <a:blip r:embed="rId7">
              <a:alphaModFix/>
            </a:blip>
            <a:stretch>
              <a:fillRect/>
            </a:stretch>
          </a:blipFill>
          <a:ln>
            <a:noFill/>
          </a:ln>
        </p:spPr>
      </p:sp>
      <p:sp>
        <p:nvSpPr>
          <p:cNvPr id="257" name="Google Shape;257;p20"/>
          <p:cNvSpPr txBox="1"/>
          <p:nvPr/>
        </p:nvSpPr>
        <p:spPr>
          <a:xfrm>
            <a:off x="-82752" y="234662"/>
            <a:ext cx="18370752" cy="3860416"/>
          </a:xfrm>
          <a:prstGeom prst="rect">
            <a:avLst/>
          </a:prstGeom>
          <a:noFill/>
          <a:ln>
            <a:noFill/>
          </a:ln>
        </p:spPr>
        <p:txBody>
          <a:bodyPr spcFirstLastPara="1" wrap="square" lIns="0" tIns="0" rIns="0" bIns="0" anchor="t" anchorCtr="0">
            <a:spAutoFit/>
          </a:bodyPr>
          <a:lstStyle/>
          <a:p>
            <a:pPr marL="0" marR="0" lvl="0" indent="0" algn="ctr" rtl="0">
              <a:lnSpc>
                <a:spcPct val="106000"/>
              </a:lnSpc>
              <a:spcBef>
                <a:spcPts val="0"/>
              </a:spcBef>
              <a:spcAft>
                <a:spcPts val="0"/>
              </a:spcAft>
              <a:buNone/>
            </a:pPr>
            <a:r>
              <a:rPr lang="en-US" sz="11833" b="1" i="0" u="none" strike="noStrike" cap="none" dirty="0" err="1">
                <a:solidFill>
                  <a:srgbClr val="000000"/>
                </a:solidFill>
                <a:latin typeface="Josefin Sans"/>
                <a:ea typeface="Josefin Sans"/>
                <a:cs typeface="Josefin Sans"/>
                <a:sym typeface="Josefin Sans"/>
              </a:rPr>
              <a:t>Modalidad</a:t>
            </a:r>
            <a:r>
              <a:rPr lang="en-US" sz="11833" b="1" i="0" u="none" strike="noStrike" cap="none" dirty="0">
                <a:solidFill>
                  <a:srgbClr val="000000"/>
                </a:solidFill>
                <a:latin typeface="Josefin Sans"/>
                <a:ea typeface="Josefin Sans"/>
                <a:cs typeface="Josefin Sans"/>
                <a:sym typeface="Josefin Sans"/>
              </a:rPr>
              <a:t> de </a:t>
            </a:r>
            <a:r>
              <a:rPr lang="en-US" sz="11833" b="1" i="0" u="none" strike="noStrike" cap="none" dirty="0" err="1">
                <a:solidFill>
                  <a:srgbClr val="000000"/>
                </a:solidFill>
                <a:latin typeface="Josefin Sans"/>
                <a:ea typeface="Josefin Sans"/>
                <a:cs typeface="Josefin Sans"/>
                <a:sym typeface="Josefin Sans"/>
              </a:rPr>
              <a:t>trabaj</a:t>
            </a:r>
            <a:r>
              <a:rPr lang="en-US" sz="11833" b="1" dirty="0" err="1">
                <a:latin typeface="Josefin Sans"/>
                <a:ea typeface="Josefin Sans"/>
                <a:cs typeface="Josefin Sans"/>
                <a:sym typeface="Josefin Sans"/>
              </a:rPr>
              <a:t>o</a:t>
            </a:r>
            <a:r>
              <a:rPr lang="en-US" sz="11833" b="1" dirty="0">
                <a:latin typeface="Josefin Sans"/>
                <a:ea typeface="Josefin Sans"/>
                <a:cs typeface="Josefin Sans"/>
                <a:sym typeface="Josefin Sans"/>
              </a:rPr>
              <a:t> y </a:t>
            </a:r>
            <a:r>
              <a:rPr lang="en-US" sz="11833" b="1" dirty="0" err="1">
                <a:latin typeface="Josefin Sans"/>
                <a:ea typeface="Josefin Sans"/>
                <a:cs typeface="Josefin Sans"/>
                <a:sym typeface="Josefin Sans"/>
              </a:rPr>
              <a:t>Comunicación</a:t>
            </a:r>
            <a:endParaRPr dirty="0"/>
          </a:p>
        </p:txBody>
      </p:sp>
      <p:sp>
        <p:nvSpPr>
          <p:cNvPr id="258" name="Google Shape;258;p20"/>
          <p:cNvSpPr txBox="1"/>
          <p:nvPr/>
        </p:nvSpPr>
        <p:spPr>
          <a:xfrm>
            <a:off x="1272669" y="4329740"/>
            <a:ext cx="3115500" cy="1768800"/>
          </a:xfrm>
          <a:prstGeom prst="rect">
            <a:avLst/>
          </a:prstGeom>
          <a:noFill/>
          <a:ln>
            <a:noFill/>
          </a:ln>
        </p:spPr>
        <p:txBody>
          <a:bodyPr spcFirstLastPara="1" wrap="square" lIns="0" tIns="0" rIns="0" bIns="0" anchor="t" anchorCtr="0">
            <a:spAutoFit/>
          </a:bodyPr>
          <a:lstStyle/>
          <a:p>
            <a:pPr marL="0" marR="0" lvl="0" indent="0" algn="l" rtl="0">
              <a:lnSpc>
                <a:spcPct val="105996"/>
              </a:lnSpc>
              <a:spcBef>
                <a:spcPts val="0"/>
              </a:spcBef>
              <a:spcAft>
                <a:spcPts val="0"/>
              </a:spcAft>
              <a:buNone/>
            </a:pPr>
            <a:r>
              <a:rPr lang="en-US" sz="11491" b="1" i="0" u="none" strike="noStrike" cap="none">
                <a:solidFill>
                  <a:srgbClr val="000000"/>
                </a:solidFill>
                <a:latin typeface="Josefin Sans"/>
                <a:ea typeface="Josefin Sans"/>
                <a:cs typeface="Josefin Sans"/>
                <a:sym typeface="Josefin Sans"/>
              </a:rPr>
              <a:t>01</a:t>
            </a:r>
            <a:endParaRPr/>
          </a:p>
        </p:txBody>
      </p:sp>
      <p:sp>
        <p:nvSpPr>
          <p:cNvPr id="259" name="Google Shape;259;p20"/>
          <p:cNvSpPr txBox="1"/>
          <p:nvPr/>
        </p:nvSpPr>
        <p:spPr>
          <a:xfrm>
            <a:off x="8156694" y="4329740"/>
            <a:ext cx="3115500" cy="1768800"/>
          </a:xfrm>
          <a:prstGeom prst="rect">
            <a:avLst/>
          </a:prstGeom>
          <a:noFill/>
          <a:ln>
            <a:noFill/>
          </a:ln>
        </p:spPr>
        <p:txBody>
          <a:bodyPr spcFirstLastPara="1" wrap="square" lIns="0" tIns="0" rIns="0" bIns="0" anchor="t" anchorCtr="0">
            <a:spAutoFit/>
          </a:bodyPr>
          <a:lstStyle/>
          <a:p>
            <a:pPr marL="0" marR="0" lvl="0" indent="0" algn="l" rtl="0">
              <a:lnSpc>
                <a:spcPct val="105996"/>
              </a:lnSpc>
              <a:spcBef>
                <a:spcPts val="0"/>
              </a:spcBef>
              <a:spcAft>
                <a:spcPts val="0"/>
              </a:spcAft>
              <a:buNone/>
            </a:pPr>
            <a:r>
              <a:rPr lang="en-US" sz="11491" b="1" i="0" u="none" strike="noStrike" cap="none" dirty="0">
                <a:solidFill>
                  <a:srgbClr val="000000"/>
                </a:solidFill>
                <a:latin typeface="Josefin Sans"/>
                <a:ea typeface="Josefin Sans"/>
                <a:cs typeface="Josefin Sans"/>
                <a:sym typeface="Josefin Sans"/>
              </a:rPr>
              <a:t>02</a:t>
            </a:r>
            <a:endParaRPr dirty="0"/>
          </a:p>
        </p:txBody>
      </p:sp>
      <p:sp>
        <p:nvSpPr>
          <p:cNvPr id="260" name="Google Shape;260;p20"/>
          <p:cNvSpPr txBox="1"/>
          <p:nvPr/>
        </p:nvSpPr>
        <p:spPr>
          <a:xfrm>
            <a:off x="13907823" y="4259100"/>
            <a:ext cx="3115500" cy="1768800"/>
          </a:xfrm>
          <a:prstGeom prst="rect">
            <a:avLst/>
          </a:prstGeom>
          <a:noFill/>
          <a:ln>
            <a:noFill/>
          </a:ln>
        </p:spPr>
        <p:txBody>
          <a:bodyPr spcFirstLastPara="1" wrap="square" lIns="0" tIns="0" rIns="0" bIns="0" anchor="t" anchorCtr="0">
            <a:spAutoFit/>
          </a:bodyPr>
          <a:lstStyle/>
          <a:p>
            <a:pPr marL="0" marR="0" lvl="0" indent="0" algn="l" rtl="0">
              <a:lnSpc>
                <a:spcPct val="105996"/>
              </a:lnSpc>
              <a:spcBef>
                <a:spcPts val="0"/>
              </a:spcBef>
              <a:spcAft>
                <a:spcPts val="0"/>
              </a:spcAft>
              <a:buNone/>
            </a:pPr>
            <a:r>
              <a:rPr lang="en-US" sz="11491" b="1" i="0" u="none" strike="noStrike" cap="none" dirty="0">
                <a:solidFill>
                  <a:srgbClr val="000000"/>
                </a:solidFill>
                <a:latin typeface="Josefin Sans"/>
                <a:ea typeface="Josefin Sans"/>
                <a:cs typeface="Josefin Sans"/>
                <a:sym typeface="Josefin Sans"/>
              </a:rPr>
              <a:t>03</a:t>
            </a:r>
            <a:endParaRPr dirty="0"/>
          </a:p>
        </p:txBody>
      </p:sp>
      <p:sp>
        <p:nvSpPr>
          <p:cNvPr id="261" name="Google Shape;261;p20"/>
          <p:cNvSpPr txBox="1"/>
          <p:nvPr/>
        </p:nvSpPr>
        <p:spPr>
          <a:xfrm>
            <a:off x="535415" y="6805476"/>
            <a:ext cx="6310713" cy="3323987"/>
          </a:xfrm>
          <a:prstGeom prst="rect">
            <a:avLst/>
          </a:prstGeom>
          <a:noFill/>
          <a:ln>
            <a:noFill/>
          </a:ln>
        </p:spPr>
        <p:txBody>
          <a:bodyPr spcFirstLastPara="1" wrap="square" lIns="0" tIns="0" rIns="0" bIns="0" anchor="t" anchorCtr="0">
            <a:spAutoFit/>
          </a:bodyPr>
          <a:lstStyle/>
          <a:p>
            <a:pPr marL="285750" indent="-285750" algn="l">
              <a:buFont typeface="Wingdings" panose="05000000000000000000" pitchFamily="2" charset="2"/>
              <a:buChar char="ü"/>
            </a:pPr>
            <a:r>
              <a:rPr lang="es-MX" sz="3600" dirty="0"/>
              <a:t>Los comunicados referente a la materia, entrega y corrección de trabajos de proceso realizados en clase, serán a través de la Plataforma CANVAS.</a:t>
            </a:r>
          </a:p>
        </p:txBody>
      </p:sp>
      <p:sp>
        <p:nvSpPr>
          <p:cNvPr id="262" name="Google Shape;262;p20"/>
          <p:cNvSpPr txBox="1"/>
          <p:nvPr/>
        </p:nvSpPr>
        <p:spPr>
          <a:xfrm>
            <a:off x="7067675" y="7221174"/>
            <a:ext cx="5530513" cy="3123932"/>
          </a:xfrm>
          <a:prstGeom prst="rect">
            <a:avLst/>
          </a:prstGeom>
          <a:noFill/>
          <a:ln>
            <a:noFill/>
          </a:ln>
        </p:spPr>
        <p:txBody>
          <a:bodyPr spcFirstLastPara="1" wrap="square" lIns="0" tIns="0" rIns="0" bIns="0" anchor="t" anchorCtr="0">
            <a:spAutoFit/>
          </a:bodyPr>
          <a:lstStyle/>
          <a:p>
            <a:pPr marL="285750" indent="-285750">
              <a:buFont typeface="Wingdings" panose="05000000000000000000" pitchFamily="2" charset="2"/>
              <a:buChar char="ü"/>
            </a:pPr>
            <a:r>
              <a:rPr lang="es-MX" sz="2900" dirty="0"/>
              <a:t>Se asignará un trabajo práctico de proceso por cada etapa cuyo puntaje tendrá una ponderación del 40% sobre el puntaje total del Examen Parcial de cada una de las 3 etapas.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203"/>
        <p:cNvGrpSpPr/>
        <p:nvPr/>
      </p:nvGrpSpPr>
      <p:grpSpPr>
        <a:xfrm>
          <a:off x="0" y="0"/>
          <a:ext cx="0" cy="0"/>
          <a:chOff x="0" y="0"/>
          <a:chExt cx="0" cy="0"/>
        </a:xfrm>
      </p:grpSpPr>
      <p:grpSp>
        <p:nvGrpSpPr>
          <p:cNvPr id="204" name="Google Shape;204;p18"/>
          <p:cNvGrpSpPr/>
          <p:nvPr/>
        </p:nvGrpSpPr>
        <p:grpSpPr>
          <a:xfrm>
            <a:off x="-914471" y="0"/>
            <a:ext cx="20574000" cy="10287000"/>
            <a:chOff x="0" y="0"/>
            <a:chExt cx="27432000" cy="13716000"/>
          </a:xfrm>
        </p:grpSpPr>
        <p:sp>
          <p:nvSpPr>
            <p:cNvPr id="205" name="Google Shape;205;p18"/>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206" name="Google Shape;206;p18"/>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sp>
        <p:nvSpPr>
          <p:cNvPr id="207" name="Google Shape;207;p18"/>
          <p:cNvSpPr/>
          <p:nvPr/>
        </p:nvSpPr>
        <p:spPr>
          <a:xfrm>
            <a:off x="885631" y="463796"/>
            <a:ext cx="3498640" cy="3498640"/>
          </a:xfrm>
          <a:custGeom>
            <a:avLst/>
            <a:gdLst/>
            <a:ahLst/>
            <a:cxnLst/>
            <a:rect l="l" t="t" r="r" b="b"/>
            <a:pathLst>
              <a:path w="3498640" h="3498640" extrusionOk="0">
                <a:moveTo>
                  <a:pt x="0" y="0"/>
                </a:moveTo>
                <a:lnTo>
                  <a:pt x="3498640" y="0"/>
                </a:lnTo>
                <a:lnTo>
                  <a:pt x="3498640" y="3498640"/>
                </a:lnTo>
                <a:lnTo>
                  <a:pt x="0" y="3498640"/>
                </a:lnTo>
                <a:lnTo>
                  <a:pt x="0" y="0"/>
                </a:lnTo>
                <a:close/>
              </a:path>
            </a:pathLst>
          </a:custGeom>
          <a:blipFill rotWithShape="1">
            <a:blip r:embed="rId4">
              <a:alphaModFix/>
            </a:blip>
            <a:stretch>
              <a:fillRect/>
            </a:stretch>
          </a:blipFill>
          <a:ln>
            <a:noFill/>
          </a:ln>
        </p:spPr>
      </p:sp>
      <p:sp>
        <p:nvSpPr>
          <p:cNvPr id="210" name="Google Shape;210;p18"/>
          <p:cNvSpPr/>
          <p:nvPr/>
        </p:nvSpPr>
        <p:spPr>
          <a:xfrm>
            <a:off x="12232850" y="2776205"/>
            <a:ext cx="3498640" cy="3498640"/>
          </a:xfrm>
          <a:custGeom>
            <a:avLst/>
            <a:gdLst/>
            <a:ahLst/>
            <a:cxnLst/>
            <a:rect l="l" t="t" r="r" b="b"/>
            <a:pathLst>
              <a:path w="3498640" h="3498640" extrusionOk="0">
                <a:moveTo>
                  <a:pt x="0" y="0"/>
                </a:moveTo>
                <a:lnTo>
                  <a:pt x="3498640" y="0"/>
                </a:lnTo>
                <a:lnTo>
                  <a:pt x="3498640" y="3498640"/>
                </a:lnTo>
                <a:lnTo>
                  <a:pt x="0" y="3498640"/>
                </a:lnTo>
                <a:lnTo>
                  <a:pt x="0" y="0"/>
                </a:lnTo>
                <a:close/>
              </a:path>
            </a:pathLst>
          </a:custGeom>
          <a:blipFill rotWithShape="1">
            <a:blip r:embed="rId5">
              <a:alphaModFix/>
            </a:blip>
            <a:stretch>
              <a:fillRect/>
            </a:stretch>
          </a:blipFill>
          <a:ln>
            <a:noFill/>
          </a:ln>
        </p:spPr>
      </p:sp>
      <p:sp>
        <p:nvSpPr>
          <p:cNvPr id="214" name="Google Shape;214;p18"/>
          <p:cNvSpPr/>
          <p:nvPr/>
        </p:nvSpPr>
        <p:spPr>
          <a:xfrm rot="-1153596">
            <a:off x="4417652" y="6503107"/>
            <a:ext cx="1518599" cy="1402806"/>
          </a:xfrm>
          <a:custGeom>
            <a:avLst/>
            <a:gdLst/>
            <a:ahLst/>
            <a:cxnLst/>
            <a:rect l="l" t="t" r="r" b="b"/>
            <a:pathLst>
              <a:path w="1518599" h="1402806" extrusionOk="0">
                <a:moveTo>
                  <a:pt x="0" y="0"/>
                </a:moveTo>
                <a:lnTo>
                  <a:pt x="1518599" y="0"/>
                </a:lnTo>
                <a:lnTo>
                  <a:pt x="1518599" y="1402805"/>
                </a:lnTo>
                <a:lnTo>
                  <a:pt x="0" y="1402805"/>
                </a:lnTo>
                <a:lnTo>
                  <a:pt x="0" y="0"/>
                </a:lnTo>
                <a:close/>
              </a:path>
            </a:pathLst>
          </a:custGeom>
          <a:blipFill rotWithShape="1">
            <a:blip r:embed="rId6">
              <a:alphaModFix/>
            </a:blip>
            <a:stretch>
              <a:fillRect/>
            </a:stretch>
          </a:blipFill>
          <a:ln>
            <a:noFill/>
          </a:ln>
        </p:spPr>
      </p:sp>
      <p:sp>
        <p:nvSpPr>
          <p:cNvPr id="215" name="Google Shape;215;p18"/>
          <p:cNvSpPr txBox="1"/>
          <p:nvPr/>
        </p:nvSpPr>
        <p:spPr>
          <a:xfrm>
            <a:off x="197632" y="7781622"/>
            <a:ext cx="10493716" cy="149470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PY" sz="9713" b="1">
                <a:latin typeface="Josefin Sans"/>
                <a:sym typeface="Josefin Sans"/>
              </a:rPr>
              <a:t>Recomendaciones</a:t>
            </a:r>
            <a:endParaRPr lang="es-PY"/>
          </a:p>
        </p:txBody>
      </p:sp>
      <p:sp>
        <p:nvSpPr>
          <p:cNvPr id="219" name="Google Shape;219;p18"/>
          <p:cNvSpPr txBox="1"/>
          <p:nvPr/>
        </p:nvSpPr>
        <p:spPr>
          <a:xfrm>
            <a:off x="699937" y="4158758"/>
            <a:ext cx="3870027" cy="489365"/>
          </a:xfrm>
          <a:prstGeom prst="rect">
            <a:avLst/>
          </a:prstGeom>
          <a:noFill/>
          <a:ln>
            <a:noFill/>
          </a:ln>
        </p:spPr>
        <p:txBody>
          <a:bodyPr spcFirstLastPara="1" wrap="square" lIns="0" tIns="0" rIns="0" bIns="0" anchor="t" anchorCtr="0">
            <a:spAutoFit/>
          </a:bodyPr>
          <a:lstStyle/>
          <a:p>
            <a:pPr marL="0" marR="0" lvl="0" indent="0" algn="ctr" rtl="0">
              <a:lnSpc>
                <a:spcPct val="105999"/>
              </a:lnSpc>
              <a:spcBef>
                <a:spcPts val="0"/>
              </a:spcBef>
              <a:spcAft>
                <a:spcPts val="0"/>
              </a:spcAft>
              <a:buNone/>
            </a:pPr>
            <a:r>
              <a:rPr lang="en-US" sz="3000" b="1" i="0" u="none" strike="noStrike" cap="none" dirty="0">
                <a:solidFill>
                  <a:srgbClr val="000000"/>
                </a:solidFill>
                <a:latin typeface="Josefin Sans"/>
                <a:ea typeface="Josefin Sans"/>
                <a:cs typeface="Josefin Sans"/>
                <a:sym typeface="Josefin Sans"/>
              </a:rPr>
              <a:t>01</a:t>
            </a:r>
            <a:endParaRPr dirty="0"/>
          </a:p>
        </p:txBody>
      </p:sp>
      <p:sp>
        <p:nvSpPr>
          <p:cNvPr id="223" name="Google Shape;223;p18"/>
          <p:cNvSpPr txBox="1"/>
          <p:nvPr/>
        </p:nvSpPr>
        <p:spPr>
          <a:xfrm>
            <a:off x="11270573" y="7489452"/>
            <a:ext cx="6677789" cy="276998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343A40"/>
              </a:buClr>
              <a:buSzPts val="1500"/>
              <a:buFont typeface="Commissioner"/>
              <a:buNone/>
              <a:tabLst/>
              <a:defRPr/>
            </a:pPr>
            <a:r>
              <a:rPr lang="es-ES" sz="3600" dirty="0">
                <a:solidFill>
                  <a:srgbClr val="343A40"/>
                </a:solidFill>
              </a:rPr>
              <a:t>Presentar</a:t>
            </a:r>
            <a:r>
              <a:rPr kumimoji="0" lang="es-ES" sz="3600" b="0" i="0" u="none" strike="noStrike" kern="0" cap="none" spc="0" normalizeH="0" baseline="0" noProof="0" dirty="0">
                <a:ln>
                  <a:noFill/>
                </a:ln>
                <a:solidFill>
                  <a:srgbClr val="343A40"/>
                </a:solidFill>
                <a:effectLst/>
                <a:uLnTx/>
                <a:uFillTx/>
                <a:latin typeface="Commissioner"/>
                <a:cs typeface="Commissioner"/>
                <a:sym typeface="Commissioner"/>
              </a:rPr>
              <a:t> justificativo de salud, trabajo y otra de fuerza mayor vía correo en el día de la ausencia para evitar llevar ausente por medio de la Bandeja de Entrada de CANVAS.</a:t>
            </a:r>
          </a:p>
        </p:txBody>
      </p:sp>
      <p:sp>
        <p:nvSpPr>
          <p:cNvPr id="224" name="Google Shape;224;p18"/>
          <p:cNvSpPr txBox="1"/>
          <p:nvPr/>
        </p:nvSpPr>
        <p:spPr>
          <a:xfrm>
            <a:off x="12047156" y="6741048"/>
            <a:ext cx="3870027" cy="489365"/>
          </a:xfrm>
          <a:prstGeom prst="rect">
            <a:avLst/>
          </a:prstGeom>
          <a:noFill/>
          <a:ln>
            <a:noFill/>
          </a:ln>
        </p:spPr>
        <p:txBody>
          <a:bodyPr spcFirstLastPara="1" wrap="square" lIns="0" tIns="0" rIns="0" bIns="0" anchor="t" anchorCtr="0">
            <a:spAutoFit/>
          </a:bodyPr>
          <a:lstStyle/>
          <a:p>
            <a:pPr marL="0" marR="0" lvl="0" indent="0" algn="ctr" rtl="0">
              <a:lnSpc>
                <a:spcPct val="105999"/>
              </a:lnSpc>
              <a:spcBef>
                <a:spcPts val="0"/>
              </a:spcBef>
              <a:spcAft>
                <a:spcPts val="0"/>
              </a:spcAft>
              <a:buNone/>
            </a:pPr>
            <a:r>
              <a:rPr lang="en-US" sz="3000" b="1" i="0" u="none" strike="noStrike" cap="none" dirty="0">
                <a:solidFill>
                  <a:srgbClr val="000000"/>
                </a:solidFill>
                <a:latin typeface="Josefin Sans"/>
                <a:ea typeface="Josefin Sans"/>
                <a:cs typeface="Josefin Sans"/>
                <a:sym typeface="Josefin Sans"/>
              </a:rPr>
              <a:t>02</a:t>
            </a:r>
            <a:endParaRPr dirty="0"/>
          </a:p>
        </p:txBody>
      </p:sp>
      <p:pic>
        <p:nvPicPr>
          <p:cNvPr id="225" name="Google Shape;225;p18"/>
          <p:cNvPicPr preferRelativeResize="0"/>
          <p:nvPr/>
        </p:nvPicPr>
        <p:blipFill>
          <a:blip r:embed="rId7">
            <a:alphaModFix/>
          </a:blip>
          <a:stretch>
            <a:fillRect/>
          </a:stretch>
        </p:blipFill>
        <p:spPr>
          <a:xfrm>
            <a:off x="1892825" y="1204538"/>
            <a:ext cx="1484230" cy="1824650"/>
          </a:xfrm>
          <a:prstGeom prst="rect">
            <a:avLst/>
          </a:prstGeom>
          <a:noFill/>
          <a:ln>
            <a:noFill/>
          </a:ln>
        </p:spPr>
      </p:pic>
      <p:pic>
        <p:nvPicPr>
          <p:cNvPr id="228" name="Google Shape;228;p18"/>
          <p:cNvPicPr preferRelativeResize="0"/>
          <p:nvPr/>
        </p:nvPicPr>
        <p:blipFill>
          <a:blip r:embed="rId8">
            <a:alphaModFix/>
          </a:blip>
          <a:stretch>
            <a:fillRect/>
          </a:stretch>
        </p:blipFill>
        <p:spPr>
          <a:xfrm>
            <a:off x="12957318" y="3962436"/>
            <a:ext cx="1895850" cy="1837064"/>
          </a:xfrm>
          <a:prstGeom prst="rect">
            <a:avLst/>
          </a:prstGeom>
          <a:noFill/>
          <a:ln>
            <a:noFill/>
          </a:ln>
        </p:spPr>
      </p:pic>
      <p:sp>
        <p:nvSpPr>
          <p:cNvPr id="4" name="Google Shape;1589;p38">
            <a:extLst>
              <a:ext uri="{FF2B5EF4-FFF2-40B4-BE49-F238E27FC236}">
                <a16:creationId xmlns:a16="http://schemas.microsoft.com/office/drawing/2014/main" id="{3608DF1E-5FF4-850E-810E-3CE37F9011BA}"/>
              </a:ext>
            </a:extLst>
          </p:cNvPr>
          <p:cNvSpPr txBox="1">
            <a:spLocks/>
          </p:cNvSpPr>
          <p:nvPr/>
        </p:nvSpPr>
        <p:spPr>
          <a:xfrm>
            <a:off x="505265" y="4165446"/>
            <a:ext cx="4939225" cy="26055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l"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l"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l"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l"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l"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l"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l"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l"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0" marR="0" lvl="0" indent="0" algn="l" defTabSz="914400" rtl="0" eaLnBrk="1" fontAlgn="auto" latinLnBrk="0" hangingPunct="1">
              <a:lnSpc>
                <a:spcPct val="100000"/>
              </a:lnSpc>
              <a:spcBef>
                <a:spcPts val="0"/>
              </a:spcBef>
              <a:spcAft>
                <a:spcPts val="0"/>
              </a:spcAft>
              <a:buClr>
                <a:srgbClr val="343A40"/>
              </a:buClr>
              <a:buSzPts val="1500"/>
              <a:buFont typeface="Commissioner"/>
              <a:buNone/>
              <a:tabLst/>
              <a:defRPr/>
            </a:pPr>
            <a:r>
              <a:rPr kumimoji="0" lang="es-ES" sz="4400" b="0" i="0" u="none" strike="noStrike" kern="0" cap="none" spc="0" normalizeH="0" baseline="0" noProof="0" dirty="0">
                <a:ln>
                  <a:noFill/>
                </a:ln>
                <a:solidFill>
                  <a:srgbClr val="343A40"/>
                </a:solidFill>
                <a:effectLst/>
                <a:uLnTx/>
                <a:uFillTx/>
                <a:latin typeface="Commissioner"/>
                <a:cs typeface="Commissioner"/>
                <a:sym typeface="Commissioner"/>
              </a:rPr>
              <a:t>Evitar faltar a clase lo menos posible.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352"/>
        <p:cNvGrpSpPr/>
        <p:nvPr/>
      </p:nvGrpSpPr>
      <p:grpSpPr>
        <a:xfrm>
          <a:off x="0" y="0"/>
          <a:ext cx="0" cy="0"/>
          <a:chOff x="0" y="0"/>
          <a:chExt cx="0" cy="0"/>
        </a:xfrm>
      </p:grpSpPr>
      <p:grpSp>
        <p:nvGrpSpPr>
          <p:cNvPr id="353" name="Google Shape;353;p25"/>
          <p:cNvGrpSpPr/>
          <p:nvPr/>
        </p:nvGrpSpPr>
        <p:grpSpPr>
          <a:xfrm>
            <a:off x="-914471" y="0"/>
            <a:ext cx="20574000" cy="10287000"/>
            <a:chOff x="0" y="0"/>
            <a:chExt cx="27432000" cy="13716000"/>
          </a:xfrm>
        </p:grpSpPr>
        <p:sp>
          <p:nvSpPr>
            <p:cNvPr id="354" name="Google Shape;354;p25"/>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355" name="Google Shape;355;p25"/>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grpSp>
        <p:nvGrpSpPr>
          <p:cNvPr id="356" name="Google Shape;356;p25"/>
          <p:cNvGrpSpPr/>
          <p:nvPr/>
        </p:nvGrpSpPr>
        <p:grpSpPr>
          <a:xfrm>
            <a:off x="8915472" y="2122714"/>
            <a:ext cx="9319627" cy="8164286"/>
            <a:chOff x="0" y="-38100"/>
            <a:chExt cx="503009" cy="444500"/>
          </a:xfrm>
        </p:grpSpPr>
        <p:sp>
          <p:nvSpPr>
            <p:cNvPr id="357" name="Google Shape;357;p25"/>
            <p:cNvSpPr/>
            <p:nvPr/>
          </p:nvSpPr>
          <p:spPr>
            <a:xfrm>
              <a:off x="0" y="0"/>
              <a:ext cx="503009" cy="406400"/>
            </a:xfrm>
            <a:custGeom>
              <a:avLst/>
              <a:gdLst/>
              <a:ahLst/>
              <a:cxnLst/>
              <a:rect l="l" t="t" r="r" b="b"/>
              <a:pathLst>
                <a:path w="503009" h="406400" extrusionOk="0">
                  <a:moveTo>
                    <a:pt x="299809" y="0"/>
                  </a:moveTo>
                  <a:cubicBezTo>
                    <a:pt x="412033" y="0"/>
                    <a:pt x="503009" y="90976"/>
                    <a:pt x="503009" y="203200"/>
                  </a:cubicBezTo>
                  <a:cubicBezTo>
                    <a:pt x="503009" y="315424"/>
                    <a:pt x="412033" y="406400"/>
                    <a:pt x="299809" y="406400"/>
                  </a:cubicBezTo>
                  <a:lnTo>
                    <a:pt x="203200" y="406400"/>
                  </a:lnTo>
                  <a:cubicBezTo>
                    <a:pt x="90976" y="406400"/>
                    <a:pt x="0" y="315424"/>
                    <a:pt x="0" y="203200"/>
                  </a:cubicBezTo>
                  <a:cubicBezTo>
                    <a:pt x="0" y="90976"/>
                    <a:pt x="90976" y="0"/>
                    <a:pt x="203200" y="0"/>
                  </a:cubicBezTo>
                  <a:close/>
                </a:path>
              </a:pathLst>
            </a:custGeom>
            <a:solidFill>
              <a:srgbClr val="FED237"/>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txBox="1"/>
            <p:nvPr/>
          </p:nvSpPr>
          <p:spPr>
            <a:xfrm>
              <a:off x="0" y="-38100"/>
              <a:ext cx="503009"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77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0" name="Google Shape;360;p25"/>
          <p:cNvSpPr txBox="1"/>
          <p:nvPr/>
        </p:nvSpPr>
        <p:spPr>
          <a:xfrm>
            <a:off x="9372619" y="4758053"/>
            <a:ext cx="8915381" cy="3914918"/>
          </a:xfrm>
          <a:prstGeom prst="rect">
            <a:avLst/>
          </a:prstGeom>
          <a:noFill/>
          <a:ln>
            <a:noFill/>
          </a:ln>
        </p:spPr>
        <p:txBody>
          <a:bodyPr spcFirstLastPara="1" wrap="square" lIns="0" tIns="0" rIns="0" bIns="0" anchor="t" anchorCtr="0">
            <a:spAutoFit/>
          </a:bodyPr>
          <a:lstStyle/>
          <a:p>
            <a:pPr marL="685800" marR="0" lvl="0" indent="-685800" rtl="0">
              <a:lnSpc>
                <a:spcPct val="106003"/>
              </a:lnSpc>
              <a:spcBef>
                <a:spcPts val="0"/>
              </a:spcBef>
              <a:spcAft>
                <a:spcPts val="0"/>
              </a:spcAft>
              <a:buFont typeface="Arial" panose="020B0604020202020204" pitchFamily="34" charset="0"/>
              <a:buChar char="•"/>
            </a:pPr>
            <a:r>
              <a:rPr lang="en-US" sz="4000" b="1" i="0" u="none" strike="noStrike" cap="none" dirty="0">
                <a:solidFill>
                  <a:srgbClr val="000000"/>
                </a:solidFill>
                <a:latin typeface="Josefin Sans"/>
                <a:ea typeface="Josefin Sans"/>
                <a:cs typeface="Josefin Sans"/>
                <a:sym typeface="Josefin Sans"/>
              </a:rPr>
              <a:t>1° E.P Martes</a:t>
            </a:r>
          </a:p>
          <a:p>
            <a:pPr marL="685800" marR="0" lvl="0" indent="-685800" rtl="0">
              <a:lnSpc>
                <a:spcPct val="106003"/>
              </a:lnSpc>
              <a:spcBef>
                <a:spcPts val="0"/>
              </a:spcBef>
              <a:spcAft>
                <a:spcPts val="0"/>
              </a:spcAft>
              <a:buFont typeface="Arial" panose="020B0604020202020204" pitchFamily="34" charset="0"/>
              <a:buChar char="•"/>
            </a:pPr>
            <a:r>
              <a:rPr lang="en-US" sz="4000" b="1" i="0" u="none" strike="noStrike" cap="none" dirty="0">
                <a:solidFill>
                  <a:srgbClr val="000000"/>
                </a:solidFill>
                <a:latin typeface="Josefin Sans"/>
                <a:ea typeface="Josefin Sans"/>
                <a:cs typeface="Josefin Sans"/>
                <a:sym typeface="Josefin Sans"/>
              </a:rPr>
              <a:t>2° E.P Martes</a:t>
            </a:r>
          </a:p>
          <a:p>
            <a:pPr marL="685800" marR="0" lvl="0" indent="-685800" rtl="0">
              <a:lnSpc>
                <a:spcPct val="106003"/>
              </a:lnSpc>
              <a:spcBef>
                <a:spcPts val="0"/>
              </a:spcBef>
              <a:spcAft>
                <a:spcPts val="0"/>
              </a:spcAft>
              <a:buFont typeface="Arial" panose="020B0604020202020204" pitchFamily="34" charset="0"/>
              <a:buChar char="•"/>
            </a:pPr>
            <a:r>
              <a:rPr lang="en-US" sz="4000" b="1" i="0" u="none" strike="noStrike" cap="none" dirty="0">
                <a:solidFill>
                  <a:srgbClr val="000000"/>
                </a:solidFill>
                <a:latin typeface="Josefin Sans"/>
                <a:ea typeface="Josefin Sans"/>
                <a:cs typeface="Josefin Sans"/>
                <a:sym typeface="Josefin Sans"/>
              </a:rPr>
              <a:t>3° E.P Martes</a:t>
            </a:r>
          </a:p>
          <a:p>
            <a:pPr marL="685800" marR="0" lvl="0" indent="-685800" rtl="0">
              <a:lnSpc>
                <a:spcPct val="106003"/>
              </a:lnSpc>
              <a:spcBef>
                <a:spcPts val="0"/>
              </a:spcBef>
              <a:spcAft>
                <a:spcPts val="0"/>
              </a:spcAft>
              <a:buFont typeface="Arial" panose="020B0604020202020204" pitchFamily="34" charset="0"/>
              <a:buChar char="•"/>
            </a:pPr>
            <a:r>
              <a:rPr lang="en-US" sz="4000" b="1" i="0" u="none" strike="noStrike" cap="none" dirty="0">
                <a:solidFill>
                  <a:srgbClr val="000000"/>
                </a:solidFill>
                <a:latin typeface="Josefin Sans"/>
                <a:ea typeface="Josefin Sans"/>
                <a:cs typeface="Josefin Sans"/>
                <a:sym typeface="Josefin Sans"/>
              </a:rPr>
              <a:t>E. Final Martes</a:t>
            </a:r>
          </a:p>
          <a:p>
            <a:pPr marL="685800" marR="0" lvl="0" indent="-685800" rtl="0">
              <a:lnSpc>
                <a:spcPct val="106003"/>
              </a:lnSpc>
              <a:spcBef>
                <a:spcPts val="0"/>
              </a:spcBef>
              <a:spcAft>
                <a:spcPts val="0"/>
              </a:spcAft>
              <a:buFont typeface="Arial" panose="020B0604020202020204" pitchFamily="34" charset="0"/>
              <a:buChar char="•"/>
            </a:pPr>
            <a:r>
              <a:rPr lang="en-US" sz="4000" b="1" i="0" u="none" strike="noStrike" cap="none" dirty="0">
                <a:solidFill>
                  <a:srgbClr val="000000"/>
                </a:solidFill>
                <a:latin typeface="Josefin Sans"/>
                <a:ea typeface="Josefin Sans"/>
                <a:cs typeface="Josefin Sans"/>
                <a:sym typeface="Josefin Sans"/>
              </a:rPr>
              <a:t>E. </a:t>
            </a:r>
            <a:r>
              <a:rPr lang="en-US" sz="4000" b="1" i="0" u="none" strike="noStrike" cap="none" dirty="0" err="1">
                <a:solidFill>
                  <a:srgbClr val="000000"/>
                </a:solidFill>
                <a:latin typeface="Josefin Sans"/>
                <a:ea typeface="Josefin Sans"/>
                <a:cs typeface="Josefin Sans"/>
                <a:sym typeface="Josefin Sans"/>
              </a:rPr>
              <a:t>Extraordinario</a:t>
            </a:r>
            <a:r>
              <a:rPr lang="en-US" sz="4000" b="1" i="0" u="none" strike="noStrike" cap="none" dirty="0">
                <a:solidFill>
                  <a:srgbClr val="000000"/>
                </a:solidFill>
                <a:latin typeface="Josefin Sans"/>
                <a:ea typeface="Josefin Sans"/>
                <a:cs typeface="Josefin Sans"/>
                <a:sym typeface="Josefin Sans"/>
              </a:rPr>
              <a:t> Martes</a:t>
            </a:r>
          </a:p>
          <a:p>
            <a:pPr marR="0" lvl="0" rtl="0">
              <a:lnSpc>
                <a:spcPct val="106003"/>
              </a:lnSpc>
              <a:spcBef>
                <a:spcPts val="0"/>
              </a:spcBef>
              <a:spcAft>
                <a:spcPts val="0"/>
              </a:spcAft>
            </a:pPr>
            <a:endParaRPr lang="en-US" sz="4000" b="1" i="0" u="none" strike="noStrike" cap="none" dirty="0">
              <a:solidFill>
                <a:srgbClr val="000000"/>
              </a:solidFill>
              <a:latin typeface="Josefin Sans"/>
              <a:ea typeface="Josefin Sans"/>
              <a:cs typeface="Josefin Sans"/>
              <a:sym typeface="Josefin Sans"/>
            </a:endParaRPr>
          </a:p>
        </p:txBody>
      </p:sp>
      <p:sp>
        <p:nvSpPr>
          <p:cNvPr id="361" name="Google Shape;361;p25"/>
          <p:cNvSpPr/>
          <p:nvPr/>
        </p:nvSpPr>
        <p:spPr>
          <a:xfrm rot="-357846">
            <a:off x="42582" y="2996011"/>
            <a:ext cx="8671270" cy="6226818"/>
          </a:xfrm>
          <a:custGeom>
            <a:avLst/>
            <a:gdLst/>
            <a:ahLst/>
            <a:cxnLst/>
            <a:rect l="l" t="t" r="r" b="b"/>
            <a:pathLst>
              <a:path w="4998669" h="2762901" extrusionOk="0">
                <a:moveTo>
                  <a:pt x="0" y="0"/>
                </a:moveTo>
                <a:lnTo>
                  <a:pt x="4998669" y="0"/>
                </a:lnTo>
                <a:lnTo>
                  <a:pt x="4998669" y="2762901"/>
                </a:lnTo>
                <a:lnTo>
                  <a:pt x="0" y="2762901"/>
                </a:lnTo>
                <a:lnTo>
                  <a:pt x="0" y="0"/>
                </a:lnTo>
                <a:close/>
              </a:path>
            </a:pathLst>
          </a:custGeom>
          <a:blipFill rotWithShape="1">
            <a:blip r:embed="rId4">
              <a:alphaModFix/>
            </a:blip>
            <a:stretch>
              <a:fillRect/>
            </a:stretch>
          </a:blipFill>
          <a:ln>
            <a:noFill/>
          </a:ln>
        </p:spPr>
      </p:sp>
      <p:sp>
        <p:nvSpPr>
          <p:cNvPr id="366" name="Google Shape;366;p25"/>
          <p:cNvSpPr txBox="1"/>
          <p:nvPr/>
        </p:nvSpPr>
        <p:spPr>
          <a:xfrm rot="-357846">
            <a:off x="1011021" y="3917585"/>
            <a:ext cx="5920589" cy="652486"/>
          </a:xfrm>
          <a:prstGeom prst="rect">
            <a:avLst/>
          </a:prstGeom>
          <a:noFill/>
          <a:ln>
            <a:noFill/>
          </a:ln>
        </p:spPr>
        <p:txBody>
          <a:bodyPr spcFirstLastPara="1" wrap="square" lIns="0" tIns="0" rIns="0" bIns="0" anchor="t" anchorCtr="0">
            <a:spAutoFit/>
          </a:bodyPr>
          <a:lstStyle/>
          <a:p>
            <a:pPr marL="0" marR="0" lvl="0" indent="0" algn="ctr" rtl="0">
              <a:lnSpc>
                <a:spcPct val="106005"/>
              </a:lnSpc>
              <a:spcBef>
                <a:spcPts val="0"/>
              </a:spcBef>
              <a:spcAft>
                <a:spcPts val="0"/>
              </a:spcAft>
              <a:buNone/>
            </a:pPr>
            <a:r>
              <a:rPr lang="es-PY" sz="4000" b="1" i="0" u="none" strike="noStrike" cap="none">
                <a:solidFill>
                  <a:srgbClr val="000000"/>
                </a:solidFill>
                <a:latin typeface="Josefin Sans"/>
                <a:ea typeface="Josefin Sans"/>
                <a:cs typeface="Josefin Sans"/>
                <a:sym typeface="Josefin Sans"/>
              </a:rPr>
              <a:t>Formulario de contacto</a:t>
            </a:r>
            <a:endParaRPr lang="es-PY" sz="1800"/>
          </a:p>
        </p:txBody>
      </p:sp>
      <p:sp>
        <p:nvSpPr>
          <p:cNvPr id="370" name="Google Shape;370;p25"/>
          <p:cNvSpPr txBox="1"/>
          <p:nvPr/>
        </p:nvSpPr>
        <p:spPr>
          <a:xfrm rot="-357827">
            <a:off x="777002" y="5850887"/>
            <a:ext cx="7419803" cy="517065"/>
          </a:xfrm>
          <a:prstGeom prst="rect">
            <a:avLst/>
          </a:prstGeom>
          <a:noFill/>
          <a:ln>
            <a:noFill/>
          </a:ln>
        </p:spPr>
        <p:txBody>
          <a:bodyPr spcFirstLastPara="1" wrap="square" lIns="0" tIns="0" rIns="0" bIns="0" anchor="t" anchorCtr="0">
            <a:spAutoFit/>
          </a:bodyPr>
          <a:lstStyle/>
          <a:p>
            <a:pPr lvl="1">
              <a:lnSpc>
                <a:spcPct val="120000"/>
              </a:lnSpc>
            </a:pPr>
            <a:r>
              <a:rPr lang="en-US" sz="2800" b="1" dirty="0">
                <a:solidFill>
                  <a:srgbClr val="232424"/>
                </a:solidFill>
                <a:latin typeface="Inter"/>
                <a:ea typeface="Inter"/>
                <a:cs typeface="Inter"/>
                <a:sym typeface="Inter"/>
              </a:rPr>
              <a:t>https://forms.gle/TJn2saPj4VLACLRE6</a:t>
            </a:r>
            <a:endParaRPr sz="1800" b="1" dirty="0"/>
          </a:p>
        </p:txBody>
      </p:sp>
      <p:sp>
        <p:nvSpPr>
          <p:cNvPr id="373" name="Google Shape;373;p25"/>
          <p:cNvSpPr txBox="1"/>
          <p:nvPr/>
        </p:nvSpPr>
        <p:spPr>
          <a:xfrm>
            <a:off x="457421" y="473534"/>
            <a:ext cx="17471571" cy="2348976"/>
          </a:xfrm>
          <a:prstGeom prst="rect">
            <a:avLst/>
          </a:prstGeom>
          <a:noFill/>
          <a:ln>
            <a:noFill/>
          </a:ln>
        </p:spPr>
        <p:txBody>
          <a:bodyPr spcFirstLastPara="1" wrap="square" lIns="0" tIns="0" rIns="0" bIns="0" anchor="t" anchorCtr="0">
            <a:spAutoFit/>
          </a:bodyPr>
          <a:lstStyle/>
          <a:p>
            <a:pPr marL="0" marR="0" lvl="0" indent="0" algn="ctr" rtl="0">
              <a:lnSpc>
                <a:spcPct val="106000"/>
              </a:lnSpc>
              <a:spcBef>
                <a:spcPts val="0"/>
              </a:spcBef>
              <a:spcAft>
                <a:spcPts val="0"/>
              </a:spcAft>
              <a:buNone/>
            </a:pPr>
            <a:r>
              <a:rPr lang="en-US" sz="7200" b="1" dirty="0" err="1">
                <a:latin typeface="Josefin Sans"/>
                <a:sym typeface="Josefin Sans"/>
              </a:rPr>
              <a:t>Datos</a:t>
            </a:r>
            <a:r>
              <a:rPr lang="en-US" sz="7200" b="1" dirty="0">
                <a:latin typeface="Josefin Sans"/>
                <a:sym typeface="Josefin Sans"/>
              </a:rPr>
              <a:t> de </a:t>
            </a:r>
            <a:r>
              <a:rPr lang="en-US" sz="7200" b="1" dirty="0" err="1">
                <a:latin typeface="Josefin Sans"/>
                <a:sym typeface="Josefin Sans"/>
              </a:rPr>
              <a:t>contacto</a:t>
            </a:r>
            <a:r>
              <a:rPr lang="en-US" sz="7200" b="1" dirty="0">
                <a:latin typeface="Josefin Sans"/>
                <a:sym typeface="Josefin Sans"/>
              </a:rPr>
              <a:t> y </a:t>
            </a:r>
            <a:r>
              <a:rPr lang="en-US" sz="7200" b="1" dirty="0" err="1">
                <a:latin typeface="Josefin Sans"/>
                <a:sym typeface="Josefin Sans"/>
              </a:rPr>
              <a:t>fechas</a:t>
            </a:r>
            <a:r>
              <a:rPr lang="en-US" sz="7200" b="1" dirty="0">
                <a:latin typeface="Josefin Sans"/>
                <a:sym typeface="Josefin Sans"/>
              </a:rPr>
              <a:t> de </a:t>
            </a:r>
            <a:r>
              <a:rPr lang="en-US" sz="7200" b="1" dirty="0" err="1">
                <a:latin typeface="Josefin Sans"/>
                <a:sym typeface="Josefin Sans"/>
              </a:rPr>
              <a:t>examenes</a:t>
            </a:r>
            <a:endParaRPr sz="9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523"/>
        <p:cNvGrpSpPr/>
        <p:nvPr/>
      </p:nvGrpSpPr>
      <p:grpSpPr>
        <a:xfrm>
          <a:off x="0" y="0"/>
          <a:ext cx="0" cy="0"/>
          <a:chOff x="0" y="0"/>
          <a:chExt cx="0" cy="0"/>
        </a:xfrm>
      </p:grpSpPr>
      <p:grpSp>
        <p:nvGrpSpPr>
          <p:cNvPr id="524" name="Google Shape;524;p29"/>
          <p:cNvGrpSpPr/>
          <p:nvPr/>
        </p:nvGrpSpPr>
        <p:grpSpPr>
          <a:xfrm>
            <a:off x="-914471" y="0"/>
            <a:ext cx="20574000" cy="10287000"/>
            <a:chOff x="0" y="0"/>
            <a:chExt cx="27432000" cy="13716000"/>
          </a:xfrm>
        </p:grpSpPr>
        <p:sp>
          <p:nvSpPr>
            <p:cNvPr id="525" name="Google Shape;525;p29"/>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526" name="Google Shape;526;p29"/>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sp>
        <p:nvSpPr>
          <p:cNvPr id="528" name="Google Shape;528;p29"/>
          <p:cNvSpPr txBox="1"/>
          <p:nvPr/>
        </p:nvSpPr>
        <p:spPr>
          <a:xfrm>
            <a:off x="157999" y="3065303"/>
            <a:ext cx="5914048" cy="6894195"/>
          </a:xfrm>
          <a:prstGeom prst="rect">
            <a:avLst/>
          </a:prstGeom>
          <a:noFill/>
          <a:ln>
            <a:noFill/>
          </a:ln>
        </p:spPr>
        <p:txBody>
          <a:bodyPr spcFirstLastPara="1" wrap="square" lIns="0" tIns="0" rIns="0" bIns="0" anchor="t" anchorCtr="0">
            <a:spAutoFit/>
          </a:bodyPr>
          <a:lstStyle/>
          <a:p>
            <a:pPr algn="l"/>
            <a:r>
              <a:rPr lang="es-MX" sz="3200" b="1" dirty="0">
                <a:solidFill>
                  <a:schemeClr val="accent6"/>
                </a:solidFill>
                <a:latin typeface="Aharoni" panose="02010803020104030203" pitchFamily="2" charset="-79"/>
                <a:cs typeface="Aharoni" panose="02010803020104030203" pitchFamily="2" charset="-79"/>
              </a:rPr>
              <a:t>Todos los alumnos tienen derecho a participar de la revisión de examen y reclamo de la no carga de puntaje o error en la carga de puntajes, una sola vez en la siguiente clase posterior al examen, caso de ausencia comunicar por Bandeja de Entrada de CANVAS y describir con captura de pantalla de evidencia a fin de subsanar el inconveniente que pudiera presentarse.</a:t>
            </a:r>
            <a:endParaRPr lang="es-ES" sz="3200" b="1" dirty="0">
              <a:solidFill>
                <a:schemeClr val="accent6"/>
              </a:solidFill>
              <a:latin typeface="Aharoni" panose="02010803020104030203" pitchFamily="2" charset="-79"/>
              <a:cs typeface="Aharoni" panose="02010803020104030203" pitchFamily="2" charset="-79"/>
            </a:endParaRPr>
          </a:p>
        </p:txBody>
      </p:sp>
      <p:sp>
        <p:nvSpPr>
          <p:cNvPr id="529" name="Google Shape;529;p29"/>
          <p:cNvSpPr txBox="1"/>
          <p:nvPr/>
        </p:nvSpPr>
        <p:spPr>
          <a:xfrm>
            <a:off x="146172" y="546741"/>
            <a:ext cx="5754550" cy="22208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ES" sz="7216" b="1" i="0" u="none" strike="noStrike" cap="none" dirty="0">
                <a:solidFill>
                  <a:srgbClr val="000000"/>
                </a:solidFill>
                <a:latin typeface="Josefin Sans"/>
                <a:ea typeface="Josefin Sans"/>
                <a:cs typeface="Josefin Sans"/>
                <a:sym typeface="Josefin Sans"/>
              </a:rPr>
              <a:t>Información importante</a:t>
            </a:r>
            <a:endParaRPr dirty="0"/>
          </a:p>
        </p:txBody>
      </p:sp>
      <p:sp>
        <p:nvSpPr>
          <p:cNvPr id="530" name="Google Shape;530;p29"/>
          <p:cNvSpPr/>
          <p:nvPr/>
        </p:nvSpPr>
        <p:spPr>
          <a:xfrm>
            <a:off x="8183465" y="948906"/>
            <a:ext cx="1391611" cy="1351128"/>
          </a:xfrm>
          <a:custGeom>
            <a:avLst/>
            <a:gdLst/>
            <a:ahLst/>
            <a:cxnLst/>
            <a:rect l="l" t="t" r="r" b="b"/>
            <a:pathLst>
              <a:path w="1391611" h="1351128" extrusionOk="0">
                <a:moveTo>
                  <a:pt x="0" y="0"/>
                </a:moveTo>
                <a:lnTo>
                  <a:pt x="1391611" y="0"/>
                </a:lnTo>
                <a:lnTo>
                  <a:pt x="1391611" y="1351128"/>
                </a:lnTo>
                <a:lnTo>
                  <a:pt x="0" y="1351128"/>
                </a:lnTo>
                <a:lnTo>
                  <a:pt x="0" y="0"/>
                </a:lnTo>
                <a:close/>
              </a:path>
            </a:pathLst>
          </a:custGeom>
          <a:blipFill rotWithShape="1">
            <a:blip r:embed="rId4">
              <a:alphaModFix/>
            </a:blip>
            <a:stretch>
              <a:fillRect/>
            </a:stretch>
          </a:blipFill>
          <a:ln>
            <a:noFill/>
          </a:ln>
        </p:spPr>
      </p:sp>
      <p:sp>
        <p:nvSpPr>
          <p:cNvPr id="531" name="Google Shape;531;p29"/>
          <p:cNvSpPr/>
          <p:nvPr/>
        </p:nvSpPr>
        <p:spPr>
          <a:xfrm>
            <a:off x="13252088" y="4540974"/>
            <a:ext cx="1591608" cy="1545307"/>
          </a:xfrm>
          <a:custGeom>
            <a:avLst/>
            <a:gdLst/>
            <a:ahLst/>
            <a:cxnLst/>
            <a:rect l="l" t="t" r="r" b="b"/>
            <a:pathLst>
              <a:path w="1591608" h="1545307" extrusionOk="0">
                <a:moveTo>
                  <a:pt x="0" y="0"/>
                </a:moveTo>
                <a:lnTo>
                  <a:pt x="1591608" y="0"/>
                </a:lnTo>
                <a:lnTo>
                  <a:pt x="1591608" y="1545307"/>
                </a:lnTo>
                <a:lnTo>
                  <a:pt x="0" y="1545307"/>
                </a:lnTo>
                <a:lnTo>
                  <a:pt x="0" y="0"/>
                </a:lnTo>
                <a:close/>
              </a:path>
            </a:pathLst>
          </a:custGeom>
          <a:blipFill rotWithShape="1">
            <a:blip r:embed="rId5">
              <a:alphaModFix/>
            </a:blip>
            <a:stretch>
              <a:fillRect/>
            </a:stretch>
          </a:blipFill>
          <a:ln>
            <a:noFill/>
          </a:ln>
        </p:spPr>
      </p:sp>
      <p:sp>
        <p:nvSpPr>
          <p:cNvPr id="532" name="Google Shape;532;p29"/>
          <p:cNvSpPr/>
          <p:nvPr/>
        </p:nvSpPr>
        <p:spPr>
          <a:xfrm>
            <a:off x="14162161" y="2875826"/>
            <a:ext cx="1298318" cy="1298318"/>
          </a:xfrm>
          <a:custGeom>
            <a:avLst/>
            <a:gdLst/>
            <a:ahLst/>
            <a:cxnLst/>
            <a:rect l="l" t="t" r="r" b="b"/>
            <a:pathLst>
              <a:path w="1298318" h="1298318" extrusionOk="0">
                <a:moveTo>
                  <a:pt x="0" y="0"/>
                </a:moveTo>
                <a:lnTo>
                  <a:pt x="1298318" y="0"/>
                </a:lnTo>
                <a:lnTo>
                  <a:pt x="1298318" y="1298318"/>
                </a:lnTo>
                <a:lnTo>
                  <a:pt x="0" y="1298318"/>
                </a:lnTo>
                <a:lnTo>
                  <a:pt x="0" y="0"/>
                </a:lnTo>
                <a:close/>
              </a:path>
            </a:pathLst>
          </a:custGeom>
          <a:blipFill rotWithShape="1">
            <a:blip r:embed="rId3">
              <a:alphaModFix/>
            </a:blip>
            <a:stretch>
              <a:fillRect/>
            </a:stretch>
          </a:blipFill>
          <a:ln>
            <a:noFill/>
          </a:ln>
        </p:spPr>
      </p:sp>
      <p:sp>
        <p:nvSpPr>
          <p:cNvPr id="533" name="Google Shape;533;p29"/>
          <p:cNvSpPr/>
          <p:nvPr/>
        </p:nvSpPr>
        <p:spPr>
          <a:xfrm>
            <a:off x="11010539" y="4651174"/>
            <a:ext cx="1324908" cy="1324908"/>
          </a:xfrm>
          <a:custGeom>
            <a:avLst/>
            <a:gdLst/>
            <a:ahLst/>
            <a:cxnLst/>
            <a:rect l="l" t="t" r="r" b="b"/>
            <a:pathLst>
              <a:path w="1324908" h="1324908" extrusionOk="0">
                <a:moveTo>
                  <a:pt x="0" y="0"/>
                </a:moveTo>
                <a:lnTo>
                  <a:pt x="1324908" y="0"/>
                </a:lnTo>
                <a:lnTo>
                  <a:pt x="1324908" y="1324908"/>
                </a:lnTo>
                <a:lnTo>
                  <a:pt x="0" y="1324908"/>
                </a:lnTo>
                <a:lnTo>
                  <a:pt x="0" y="0"/>
                </a:lnTo>
                <a:close/>
              </a:path>
            </a:pathLst>
          </a:custGeom>
          <a:blipFill rotWithShape="1">
            <a:blip r:embed="rId6">
              <a:alphaModFix/>
            </a:blip>
            <a:stretch>
              <a:fillRect/>
            </a:stretch>
          </a:blipFill>
          <a:ln>
            <a:noFill/>
          </a:ln>
        </p:spPr>
      </p:sp>
      <p:sp>
        <p:nvSpPr>
          <p:cNvPr id="534" name="Google Shape;534;p29"/>
          <p:cNvSpPr/>
          <p:nvPr/>
        </p:nvSpPr>
        <p:spPr>
          <a:xfrm>
            <a:off x="13183239" y="8057059"/>
            <a:ext cx="1791644" cy="1791644"/>
          </a:xfrm>
          <a:custGeom>
            <a:avLst/>
            <a:gdLst/>
            <a:ahLst/>
            <a:cxnLst/>
            <a:rect l="l" t="t" r="r" b="b"/>
            <a:pathLst>
              <a:path w="1791644" h="1791644" extrusionOk="0">
                <a:moveTo>
                  <a:pt x="0" y="0"/>
                </a:moveTo>
                <a:lnTo>
                  <a:pt x="1791644" y="0"/>
                </a:lnTo>
                <a:lnTo>
                  <a:pt x="1791644" y="1791645"/>
                </a:lnTo>
                <a:lnTo>
                  <a:pt x="0" y="1791645"/>
                </a:lnTo>
                <a:lnTo>
                  <a:pt x="0" y="0"/>
                </a:lnTo>
                <a:close/>
              </a:path>
            </a:pathLst>
          </a:custGeom>
          <a:blipFill rotWithShape="1">
            <a:blip r:embed="rId7">
              <a:alphaModFix/>
            </a:blip>
            <a:stretch>
              <a:fillRect/>
            </a:stretch>
          </a:blipFill>
          <a:ln>
            <a:noFill/>
          </a:ln>
        </p:spPr>
      </p:sp>
      <p:sp>
        <p:nvSpPr>
          <p:cNvPr id="535" name="Google Shape;535;p29"/>
          <p:cNvSpPr/>
          <p:nvPr/>
        </p:nvSpPr>
        <p:spPr>
          <a:xfrm rot="10800000">
            <a:off x="9988190" y="3116656"/>
            <a:ext cx="1390594" cy="816658"/>
          </a:xfrm>
          <a:custGeom>
            <a:avLst/>
            <a:gdLst/>
            <a:ahLst/>
            <a:cxnLst/>
            <a:rect l="l" t="t" r="r" b="b"/>
            <a:pathLst>
              <a:path w="1390594" h="816658" extrusionOk="0">
                <a:moveTo>
                  <a:pt x="0" y="0"/>
                </a:moveTo>
                <a:lnTo>
                  <a:pt x="1390594" y="0"/>
                </a:lnTo>
                <a:lnTo>
                  <a:pt x="1390594" y="816658"/>
                </a:lnTo>
                <a:lnTo>
                  <a:pt x="0" y="816658"/>
                </a:lnTo>
                <a:lnTo>
                  <a:pt x="0" y="0"/>
                </a:lnTo>
                <a:close/>
              </a:path>
            </a:pathLst>
          </a:custGeom>
          <a:blipFill rotWithShape="1">
            <a:blip r:embed="rId8">
              <a:alphaModFix/>
            </a:blip>
            <a:stretch>
              <a:fillRect/>
            </a:stretch>
          </a:blipFill>
          <a:ln>
            <a:noFill/>
          </a:ln>
        </p:spPr>
      </p:sp>
      <p:sp>
        <p:nvSpPr>
          <p:cNvPr id="536" name="Google Shape;536;p29"/>
          <p:cNvSpPr/>
          <p:nvPr/>
        </p:nvSpPr>
        <p:spPr>
          <a:xfrm>
            <a:off x="16089767" y="866494"/>
            <a:ext cx="1234812" cy="1515952"/>
          </a:xfrm>
          <a:custGeom>
            <a:avLst/>
            <a:gdLst/>
            <a:ahLst/>
            <a:cxnLst/>
            <a:rect l="l" t="t" r="r" b="b"/>
            <a:pathLst>
              <a:path w="1234812" h="1515952" extrusionOk="0">
                <a:moveTo>
                  <a:pt x="0" y="0"/>
                </a:moveTo>
                <a:lnTo>
                  <a:pt x="1234812" y="0"/>
                </a:lnTo>
                <a:lnTo>
                  <a:pt x="1234812" y="1515952"/>
                </a:lnTo>
                <a:lnTo>
                  <a:pt x="0" y="1515952"/>
                </a:lnTo>
                <a:lnTo>
                  <a:pt x="0" y="0"/>
                </a:lnTo>
                <a:close/>
              </a:path>
            </a:pathLst>
          </a:custGeom>
          <a:blipFill rotWithShape="1">
            <a:blip r:embed="rId9">
              <a:alphaModFix/>
            </a:blip>
            <a:stretch>
              <a:fillRect/>
            </a:stretch>
          </a:blipFill>
          <a:ln>
            <a:noFill/>
          </a:ln>
        </p:spPr>
      </p:sp>
      <p:sp>
        <p:nvSpPr>
          <p:cNvPr id="537" name="Google Shape;537;p29"/>
          <p:cNvSpPr/>
          <p:nvPr/>
        </p:nvSpPr>
        <p:spPr>
          <a:xfrm>
            <a:off x="5701884" y="3029147"/>
            <a:ext cx="1580930" cy="991674"/>
          </a:xfrm>
          <a:custGeom>
            <a:avLst/>
            <a:gdLst/>
            <a:ahLst/>
            <a:cxnLst/>
            <a:rect l="l" t="t" r="r" b="b"/>
            <a:pathLst>
              <a:path w="1580930" h="991674" extrusionOk="0">
                <a:moveTo>
                  <a:pt x="0" y="0"/>
                </a:moveTo>
                <a:lnTo>
                  <a:pt x="1580930" y="0"/>
                </a:lnTo>
                <a:lnTo>
                  <a:pt x="1580930" y="991675"/>
                </a:lnTo>
                <a:lnTo>
                  <a:pt x="0" y="991675"/>
                </a:lnTo>
                <a:lnTo>
                  <a:pt x="0" y="0"/>
                </a:lnTo>
                <a:close/>
              </a:path>
            </a:pathLst>
          </a:custGeom>
          <a:blipFill rotWithShape="1">
            <a:blip r:embed="rId10">
              <a:alphaModFix/>
            </a:blip>
            <a:stretch>
              <a:fillRect/>
            </a:stretch>
          </a:blipFill>
          <a:ln>
            <a:noFill/>
          </a:ln>
        </p:spPr>
      </p:sp>
      <p:sp>
        <p:nvSpPr>
          <p:cNvPr id="538" name="Google Shape;538;p29"/>
          <p:cNvSpPr/>
          <p:nvPr/>
        </p:nvSpPr>
        <p:spPr>
          <a:xfrm>
            <a:off x="12771955" y="968010"/>
            <a:ext cx="2235623" cy="1312921"/>
          </a:xfrm>
          <a:custGeom>
            <a:avLst/>
            <a:gdLst/>
            <a:ahLst/>
            <a:cxnLst/>
            <a:rect l="l" t="t" r="r" b="b"/>
            <a:pathLst>
              <a:path w="2235623" h="1312921" extrusionOk="0">
                <a:moveTo>
                  <a:pt x="0" y="0"/>
                </a:moveTo>
                <a:lnTo>
                  <a:pt x="2235624" y="0"/>
                </a:lnTo>
                <a:lnTo>
                  <a:pt x="2235624" y="1312921"/>
                </a:lnTo>
                <a:lnTo>
                  <a:pt x="0" y="1312921"/>
                </a:lnTo>
                <a:lnTo>
                  <a:pt x="0" y="0"/>
                </a:lnTo>
                <a:close/>
              </a:path>
            </a:pathLst>
          </a:custGeom>
          <a:blipFill rotWithShape="1">
            <a:blip r:embed="rId11">
              <a:alphaModFix/>
            </a:blip>
            <a:stretch>
              <a:fillRect/>
            </a:stretch>
          </a:blipFill>
          <a:ln>
            <a:noFill/>
          </a:ln>
        </p:spPr>
      </p:sp>
      <p:sp>
        <p:nvSpPr>
          <p:cNvPr id="539" name="Google Shape;539;p29"/>
          <p:cNvSpPr/>
          <p:nvPr/>
        </p:nvSpPr>
        <p:spPr>
          <a:xfrm>
            <a:off x="5771074" y="8566766"/>
            <a:ext cx="1921046" cy="967509"/>
          </a:xfrm>
          <a:custGeom>
            <a:avLst/>
            <a:gdLst/>
            <a:ahLst/>
            <a:cxnLst/>
            <a:rect l="l" t="t" r="r" b="b"/>
            <a:pathLst>
              <a:path w="1921046" h="967509" extrusionOk="0">
                <a:moveTo>
                  <a:pt x="0" y="0"/>
                </a:moveTo>
                <a:lnTo>
                  <a:pt x="1921046" y="0"/>
                </a:lnTo>
                <a:lnTo>
                  <a:pt x="1921046" y="967509"/>
                </a:lnTo>
                <a:lnTo>
                  <a:pt x="0" y="967509"/>
                </a:lnTo>
                <a:lnTo>
                  <a:pt x="0" y="0"/>
                </a:lnTo>
                <a:close/>
              </a:path>
            </a:pathLst>
          </a:custGeom>
          <a:blipFill rotWithShape="1">
            <a:blip r:embed="rId12">
              <a:alphaModFix/>
            </a:blip>
            <a:stretch>
              <a:fillRect/>
            </a:stretch>
          </a:blipFill>
          <a:ln>
            <a:noFill/>
          </a:ln>
        </p:spPr>
      </p:sp>
      <p:sp>
        <p:nvSpPr>
          <p:cNvPr id="540" name="Google Shape;540;p29"/>
          <p:cNvSpPr/>
          <p:nvPr/>
        </p:nvSpPr>
        <p:spPr>
          <a:xfrm>
            <a:off x="7699891" y="3025602"/>
            <a:ext cx="1871223" cy="998765"/>
          </a:xfrm>
          <a:custGeom>
            <a:avLst/>
            <a:gdLst/>
            <a:ahLst/>
            <a:cxnLst/>
            <a:rect l="l" t="t" r="r" b="b"/>
            <a:pathLst>
              <a:path w="1871223" h="998765" extrusionOk="0">
                <a:moveTo>
                  <a:pt x="0" y="0"/>
                </a:moveTo>
                <a:lnTo>
                  <a:pt x="1871223" y="0"/>
                </a:lnTo>
                <a:lnTo>
                  <a:pt x="1871223" y="998765"/>
                </a:lnTo>
                <a:lnTo>
                  <a:pt x="0" y="998765"/>
                </a:lnTo>
                <a:lnTo>
                  <a:pt x="0" y="0"/>
                </a:lnTo>
                <a:close/>
              </a:path>
            </a:pathLst>
          </a:custGeom>
          <a:blipFill rotWithShape="1">
            <a:blip r:embed="rId13">
              <a:alphaModFix/>
            </a:blip>
            <a:stretch>
              <a:fillRect/>
            </a:stretch>
          </a:blipFill>
          <a:ln>
            <a:noFill/>
          </a:ln>
        </p:spPr>
      </p:sp>
      <p:sp>
        <p:nvSpPr>
          <p:cNvPr id="541" name="Google Shape;541;p29"/>
          <p:cNvSpPr/>
          <p:nvPr/>
        </p:nvSpPr>
        <p:spPr>
          <a:xfrm>
            <a:off x="15877556" y="3108102"/>
            <a:ext cx="1659234" cy="833765"/>
          </a:xfrm>
          <a:custGeom>
            <a:avLst/>
            <a:gdLst/>
            <a:ahLst/>
            <a:cxnLst/>
            <a:rect l="l" t="t" r="r" b="b"/>
            <a:pathLst>
              <a:path w="1659234" h="833765" extrusionOk="0">
                <a:moveTo>
                  <a:pt x="0" y="0"/>
                </a:moveTo>
                <a:lnTo>
                  <a:pt x="1659234" y="0"/>
                </a:lnTo>
                <a:lnTo>
                  <a:pt x="1659234" y="833765"/>
                </a:lnTo>
                <a:lnTo>
                  <a:pt x="0" y="833765"/>
                </a:lnTo>
                <a:lnTo>
                  <a:pt x="0" y="0"/>
                </a:lnTo>
                <a:close/>
              </a:path>
            </a:pathLst>
          </a:custGeom>
          <a:blipFill rotWithShape="1">
            <a:blip r:embed="rId14">
              <a:alphaModFix/>
            </a:blip>
            <a:stretch>
              <a:fillRect/>
            </a:stretch>
          </a:blipFill>
          <a:ln>
            <a:noFill/>
          </a:ln>
        </p:spPr>
      </p:sp>
      <p:sp>
        <p:nvSpPr>
          <p:cNvPr id="542" name="Google Shape;542;p29"/>
          <p:cNvSpPr/>
          <p:nvPr/>
        </p:nvSpPr>
        <p:spPr>
          <a:xfrm>
            <a:off x="15760337" y="4517102"/>
            <a:ext cx="1893672" cy="1593052"/>
          </a:xfrm>
          <a:custGeom>
            <a:avLst/>
            <a:gdLst/>
            <a:ahLst/>
            <a:cxnLst/>
            <a:rect l="l" t="t" r="r" b="b"/>
            <a:pathLst>
              <a:path w="1893672" h="1593052" extrusionOk="0">
                <a:moveTo>
                  <a:pt x="0" y="0"/>
                </a:moveTo>
                <a:lnTo>
                  <a:pt x="1893672" y="0"/>
                </a:lnTo>
                <a:lnTo>
                  <a:pt x="1893672" y="1593051"/>
                </a:lnTo>
                <a:lnTo>
                  <a:pt x="0" y="1593051"/>
                </a:lnTo>
                <a:lnTo>
                  <a:pt x="0" y="0"/>
                </a:lnTo>
                <a:close/>
              </a:path>
            </a:pathLst>
          </a:custGeom>
          <a:blipFill rotWithShape="1">
            <a:blip r:embed="rId15">
              <a:alphaModFix/>
            </a:blip>
            <a:stretch>
              <a:fillRect/>
            </a:stretch>
          </a:blipFill>
          <a:ln>
            <a:noFill/>
          </a:ln>
        </p:spPr>
      </p:sp>
      <p:sp>
        <p:nvSpPr>
          <p:cNvPr id="543" name="Google Shape;543;p29"/>
          <p:cNvSpPr/>
          <p:nvPr/>
        </p:nvSpPr>
        <p:spPr>
          <a:xfrm>
            <a:off x="10657264" y="769234"/>
            <a:ext cx="1032503" cy="1710472"/>
          </a:xfrm>
          <a:custGeom>
            <a:avLst/>
            <a:gdLst/>
            <a:ahLst/>
            <a:cxnLst/>
            <a:rect l="l" t="t" r="r" b="b"/>
            <a:pathLst>
              <a:path w="1032503" h="1710472" extrusionOk="0">
                <a:moveTo>
                  <a:pt x="0" y="0"/>
                </a:moveTo>
                <a:lnTo>
                  <a:pt x="1032503" y="0"/>
                </a:lnTo>
                <a:lnTo>
                  <a:pt x="1032503" y="1710472"/>
                </a:lnTo>
                <a:lnTo>
                  <a:pt x="0" y="1710472"/>
                </a:lnTo>
                <a:lnTo>
                  <a:pt x="0" y="0"/>
                </a:lnTo>
                <a:close/>
              </a:path>
            </a:pathLst>
          </a:custGeom>
          <a:blipFill rotWithShape="1">
            <a:blip r:embed="rId16">
              <a:alphaModFix/>
            </a:blip>
            <a:stretch>
              <a:fillRect/>
            </a:stretch>
          </a:blipFill>
          <a:ln>
            <a:noFill/>
          </a:ln>
        </p:spPr>
      </p:sp>
      <p:sp>
        <p:nvSpPr>
          <p:cNvPr id="544" name="Google Shape;544;p29"/>
          <p:cNvSpPr/>
          <p:nvPr/>
        </p:nvSpPr>
        <p:spPr>
          <a:xfrm>
            <a:off x="11795861" y="3007554"/>
            <a:ext cx="1949223" cy="1034860"/>
          </a:xfrm>
          <a:custGeom>
            <a:avLst/>
            <a:gdLst/>
            <a:ahLst/>
            <a:cxnLst/>
            <a:rect l="l" t="t" r="r" b="b"/>
            <a:pathLst>
              <a:path w="1949223" h="1034860" extrusionOk="0">
                <a:moveTo>
                  <a:pt x="0" y="0"/>
                </a:moveTo>
                <a:lnTo>
                  <a:pt x="1949223" y="0"/>
                </a:lnTo>
                <a:lnTo>
                  <a:pt x="1949223" y="1034861"/>
                </a:lnTo>
                <a:lnTo>
                  <a:pt x="0" y="1034861"/>
                </a:lnTo>
                <a:lnTo>
                  <a:pt x="0" y="0"/>
                </a:lnTo>
                <a:close/>
              </a:path>
            </a:pathLst>
          </a:custGeom>
          <a:blipFill rotWithShape="1">
            <a:blip r:embed="rId17">
              <a:alphaModFix/>
            </a:blip>
            <a:stretch>
              <a:fillRect/>
            </a:stretch>
          </a:blipFill>
          <a:ln>
            <a:noFill/>
          </a:ln>
        </p:spPr>
      </p:sp>
      <p:sp>
        <p:nvSpPr>
          <p:cNvPr id="545" name="Google Shape;545;p29"/>
          <p:cNvSpPr/>
          <p:nvPr/>
        </p:nvSpPr>
        <p:spPr>
          <a:xfrm>
            <a:off x="8275057" y="8014634"/>
            <a:ext cx="1617198" cy="1876495"/>
          </a:xfrm>
          <a:custGeom>
            <a:avLst/>
            <a:gdLst/>
            <a:ahLst/>
            <a:cxnLst/>
            <a:rect l="l" t="t" r="r" b="b"/>
            <a:pathLst>
              <a:path w="1617198" h="1876495" extrusionOk="0">
                <a:moveTo>
                  <a:pt x="0" y="0"/>
                </a:moveTo>
                <a:lnTo>
                  <a:pt x="1617198" y="0"/>
                </a:lnTo>
                <a:lnTo>
                  <a:pt x="1617198" y="1876495"/>
                </a:lnTo>
                <a:lnTo>
                  <a:pt x="0" y="1876495"/>
                </a:lnTo>
                <a:lnTo>
                  <a:pt x="0" y="0"/>
                </a:lnTo>
                <a:close/>
              </a:path>
            </a:pathLst>
          </a:custGeom>
          <a:blipFill rotWithShape="1">
            <a:blip r:embed="rId18">
              <a:alphaModFix/>
            </a:blip>
            <a:stretch>
              <a:fillRect/>
            </a:stretch>
          </a:blipFill>
          <a:ln>
            <a:noFill/>
          </a:ln>
        </p:spPr>
      </p:sp>
      <p:sp>
        <p:nvSpPr>
          <p:cNvPr id="546" name="Google Shape;546;p29"/>
          <p:cNvSpPr/>
          <p:nvPr/>
        </p:nvSpPr>
        <p:spPr>
          <a:xfrm rot="-5400000">
            <a:off x="8315858" y="4323828"/>
            <a:ext cx="1576482" cy="1979600"/>
          </a:xfrm>
          <a:custGeom>
            <a:avLst/>
            <a:gdLst/>
            <a:ahLst/>
            <a:cxnLst/>
            <a:rect l="l" t="t" r="r" b="b"/>
            <a:pathLst>
              <a:path w="1576482" h="1979600" extrusionOk="0">
                <a:moveTo>
                  <a:pt x="0" y="0"/>
                </a:moveTo>
                <a:lnTo>
                  <a:pt x="1576481" y="0"/>
                </a:lnTo>
                <a:lnTo>
                  <a:pt x="1576481" y="1979600"/>
                </a:lnTo>
                <a:lnTo>
                  <a:pt x="0" y="1979600"/>
                </a:lnTo>
                <a:lnTo>
                  <a:pt x="0" y="0"/>
                </a:lnTo>
                <a:close/>
              </a:path>
            </a:pathLst>
          </a:custGeom>
          <a:blipFill rotWithShape="1">
            <a:blip r:embed="rId19">
              <a:alphaModFix/>
            </a:blip>
            <a:stretch>
              <a:fillRect/>
            </a:stretch>
          </a:blipFill>
          <a:ln>
            <a:noFill/>
          </a:ln>
        </p:spPr>
      </p:sp>
      <p:sp>
        <p:nvSpPr>
          <p:cNvPr id="547" name="Google Shape;547;p29"/>
          <p:cNvSpPr/>
          <p:nvPr/>
        </p:nvSpPr>
        <p:spPr>
          <a:xfrm>
            <a:off x="6108142" y="4608318"/>
            <a:ext cx="1410617" cy="1410617"/>
          </a:xfrm>
          <a:custGeom>
            <a:avLst/>
            <a:gdLst/>
            <a:ahLst/>
            <a:cxnLst/>
            <a:rect l="l" t="t" r="r" b="b"/>
            <a:pathLst>
              <a:path w="1410617" h="1410617" extrusionOk="0">
                <a:moveTo>
                  <a:pt x="0" y="0"/>
                </a:moveTo>
                <a:lnTo>
                  <a:pt x="1410617" y="0"/>
                </a:lnTo>
                <a:lnTo>
                  <a:pt x="1410617" y="1410617"/>
                </a:lnTo>
                <a:lnTo>
                  <a:pt x="0" y="1410617"/>
                </a:lnTo>
                <a:lnTo>
                  <a:pt x="0" y="0"/>
                </a:lnTo>
                <a:close/>
              </a:path>
            </a:pathLst>
          </a:custGeom>
          <a:blipFill rotWithShape="1">
            <a:blip r:embed="rId20">
              <a:alphaModFix/>
            </a:blip>
            <a:stretch>
              <a:fillRect/>
            </a:stretch>
          </a:blipFill>
          <a:ln>
            <a:noFill/>
          </a:ln>
        </p:spPr>
      </p:sp>
      <p:sp>
        <p:nvSpPr>
          <p:cNvPr id="548" name="Google Shape;548;p29"/>
          <p:cNvSpPr/>
          <p:nvPr/>
        </p:nvSpPr>
        <p:spPr>
          <a:xfrm rot="10800000">
            <a:off x="10714440" y="8324174"/>
            <a:ext cx="1646614" cy="1257414"/>
          </a:xfrm>
          <a:custGeom>
            <a:avLst/>
            <a:gdLst/>
            <a:ahLst/>
            <a:cxnLst/>
            <a:rect l="l" t="t" r="r" b="b"/>
            <a:pathLst>
              <a:path w="1646614" h="1257414" extrusionOk="0">
                <a:moveTo>
                  <a:pt x="0" y="0"/>
                </a:moveTo>
                <a:lnTo>
                  <a:pt x="1646614" y="0"/>
                </a:lnTo>
                <a:lnTo>
                  <a:pt x="1646614" y="1257415"/>
                </a:lnTo>
                <a:lnTo>
                  <a:pt x="0" y="1257415"/>
                </a:lnTo>
                <a:lnTo>
                  <a:pt x="0" y="0"/>
                </a:lnTo>
                <a:close/>
              </a:path>
            </a:pathLst>
          </a:custGeom>
          <a:blipFill rotWithShape="1">
            <a:blip r:embed="rId21">
              <a:alphaModFix/>
            </a:blip>
            <a:stretch>
              <a:fillRect/>
            </a:stretch>
          </a:blipFill>
          <a:ln>
            <a:noFill/>
          </a:ln>
        </p:spPr>
      </p:sp>
      <p:sp>
        <p:nvSpPr>
          <p:cNvPr id="549" name="Google Shape;549;p29"/>
          <p:cNvSpPr/>
          <p:nvPr/>
        </p:nvSpPr>
        <p:spPr>
          <a:xfrm>
            <a:off x="15797068" y="8272785"/>
            <a:ext cx="1820209" cy="1360193"/>
          </a:xfrm>
          <a:custGeom>
            <a:avLst/>
            <a:gdLst/>
            <a:ahLst/>
            <a:cxnLst/>
            <a:rect l="l" t="t" r="r" b="b"/>
            <a:pathLst>
              <a:path w="1820209" h="1360193" extrusionOk="0">
                <a:moveTo>
                  <a:pt x="0" y="0"/>
                </a:moveTo>
                <a:lnTo>
                  <a:pt x="1820209" y="0"/>
                </a:lnTo>
                <a:lnTo>
                  <a:pt x="1820209" y="1360193"/>
                </a:lnTo>
                <a:lnTo>
                  <a:pt x="0" y="1360193"/>
                </a:lnTo>
                <a:lnTo>
                  <a:pt x="0" y="0"/>
                </a:lnTo>
                <a:close/>
              </a:path>
            </a:pathLst>
          </a:custGeom>
          <a:blipFill rotWithShape="1">
            <a:blip r:embed="rId22">
              <a:alphaModFix/>
            </a:blip>
            <a:stretch>
              <a:fillRect/>
            </a:stretch>
          </a:blipFill>
          <a:ln>
            <a:noFill/>
          </a:ln>
        </p:spPr>
      </p:sp>
      <p:sp>
        <p:nvSpPr>
          <p:cNvPr id="550" name="Google Shape;550;p29"/>
          <p:cNvSpPr/>
          <p:nvPr/>
        </p:nvSpPr>
        <p:spPr>
          <a:xfrm>
            <a:off x="5883422" y="701853"/>
            <a:ext cx="1217855" cy="1845235"/>
          </a:xfrm>
          <a:custGeom>
            <a:avLst/>
            <a:gdLst/>
            <a:ahLst/>
            <a:cxnLst/>
            <a:rect l="l" t="t" r="r" b="b"/>
            <a:pathLst>
              <a:path w="1217855" h="1845235" extrusionOk="0">
                <a:moveTo>
                  <a:pt x="0" y="0"/>
                </a:moveTo>
                <a:lnTo>
                  <a:pt x="1217855" y="0"/>
                </a:lnTo>
                <a:lnTo>
                  <a:pt x="1217855" y="1845235"/>
                </a:lnTo>
                <a:lnTo>
                  <a:pt x="0" y="1845235"/>
                </a:lnTo>
                <a:lnTo>
                  <a:pt x="0" y="0"/>
                </a:lnTo>
                <a:close/>
              </a:path>
            </a:pathLst>
          </a:custGeom>
          <a:blipFill rotWithShape="1">
            <a:blip r:embed="rId23">
              <a:alphaModFix/>
            </a:blip>
            <a:stretch>
              <a:fillRect/>
            </a:stretch>
          </a:blipFill>
          <a:ln>
            <a:noFill/>
          </a:ln>
        </p:spPr>
      </p:sp>
      <p:sp>
        <p:nvSpPr>
          <p:cNvPr id="551" name="Google Shape;551;p29"/>
          <p:cNvSpPr/>
          <p:nvPr/>
        </p:nvSpPr>
        <p:spPr>
          <a:xfrm>
            <a:off x="8451489" y="6389697"/>
            <a:ext cx="1376033" cy="1376033"/>
          </a:xfrm>
          <a:custGeom>
            <a:avLst/>
            <a:gdLst/>
            <a:ahLst/>
            <a:cxnLst/>
            <a:rect l="l" t="t" r="r" b="b"/>
            <a:pathLst>
              <a:path w="1376033" h="1376033" extrusionOk="0">
                <a:moveTo>
                  <a:pt x="0" y="0"/>
                </a:moveTo>
                <a:lnTo>
                  <a:pt x="1376033" y="0"/>
                </a:lnTo>
                <a:lnTo>
                  <a:pt x="1376033" y="1376033"/>
                </a:lnTo>
                <a:lnTo>
                  <a:pt x="0" y="1376033"/>
                </a:lnTo>
                <a:lnTo>
                  <a:pt x="0" y="0"/>
                </a:lnTo>
                <a:close/>
              </a:path>
            </a:pathLst>
          </a:custGeom>
          <a:blipFill rotWithShape="1">
            <a:blip r:embed="rId24">
              <a:alphaModFix/>
            </a:blip>
            <a:stretch>
              <a:fillRect/>
            </a:stretch>
          </a:blipFill>
          <a:ln>
            <a:noFill/>
          </a:ln>
        </p:spPr>
      </p:sp>
      <p:sp>
        <p:nvSpPr>
          <p:cNvPr id="552" name="Google Shape;552;p29"/>
          <p:cNvSpPr/>
          <p:nvPr/>
        </p:nvSpPr>
        <p:spPr>
          <a:xfrm>
            <a:off x="10915989" y="6394885"/>
            <a:ext cx="1365657" cy="1365657"/>
          </a:xfrm>
          <a:custGeom>
            <a:avLst/>
            <a:gdLst/>
            <a:ahLst/>
            <a:cxnLst/>
            <a:rect l="l" t="t" r="r" b="b"/>
            <a:pathLst>
              <a:path w="1365657" h="1365657" extrusionOk="0">
                <a:moveTo>
                  <a:pt x="0" y="0"/>
                </a:moveTo>
                <a:lnTo>
                  <a:pt x="1365657" y="0"/>
                </a:lnTo>
                <a:lnTo>
                  <a:pt x="1365657" y="1365657"/>
                </a:lnTo>
                <a:lnTo>
                  <a:pt x="0" y="1365657"/>
                </a:lnTo>
                <a:lnTo>
                  <a:pt x="0" y="0"/>
                </a:lnTo>
                <a:close/>
              </a:path>
            </a:pathLst>
          </a:custGeom>
          <a:blipFill rotWithShape="1">
            <a:blip r:embed="rId25">
              <a:alphaModFix/>
            </a:blip>
            <a:stretch>
              <a:fillRect/>
            </a:stretch>
          </a:blipFill>
          <a:ln>
            <a:noFill/>
          </a:ln>
        </p:spPr>
      </p:sp>
      <p:sp>
        <p:nvSpPr>
          <p:cNvPr id="553" name="Google Shape;553;p29"/>
          <p:cNvSpPr/>
          <p:nvPr/>
        </p:nvSpPr>
        <p:spPr>
          <a:xfrm>
            <a:off x="13370114" y="6369696"/>
            <a:ext cx="1416035" cy="1416035"/>
          </a:xfrm>
          <a:custGeom>
            <a:avLst/>
            <a:gdLst/>
            <a:ahLst/>
            <a:cxnLst/>
            <a:rect l="l" t="t" r="r" b="b"/>
            <a:pathLst>
              <a:path w="1416035" h="1416035" extrusionOk="0">
                <a:moveTo>
                  <a:pt x="0" y="0"/>
                </a:moveTo>
                <a:lnTo>
                  <a:pt x="1416035" y="0"/>
                </a:lnTo>
                <a:lnTo>
                  <a:pt x="1416035" y="1416035"/>
                </a:lnTo>
                <a:lnTo>
                  <a:pt x="0" y="1416035"/>
                </a:lnTo>
                <a:lnTo>
                  <a:pt x="0" y="0"/>
                </a:lnTo>
                <a:close/>
              </a:path>
            </a:pathLst>
          </a:custGeom>
          <a:blipFill rotWithShape="1">
            <a:blip r:embed="rId26">
              <a:alphaModFix/>
            </a:blip>
            <a:stretch>
              <a:fillRect/>
            </a:stretch>
          </a:blipFill>
          <a:ln>
            <a:noFill/>
          </a:ln>
        </p:spPr>
      </p:sp>
      <p:sp>
        <p:nvSpPr>
          <p:cNvPr id="554" name="Google Shape;554;p29"/>
          <p:cNvSpPr/>
          <p:nvPr/>
        </p:nvSpPr>
        <p:spPr>
          <a:xfrm>
            <a:off x="6131398" y="6762787"/>
            <a:ext cx="1741344" cy="962488"/>
          </a:xfrm>
          <a:custGeom>
            <a:avLst/>
            <a:gdLst/>
            <a:ahLst/>
            <a:cxnLst/>
            <a:rect l="l" t="t" r="r" b="b"/>
            <a:pathLst>
              <a:path w="1741344" h="962488" extrusionOk="0">
                <a:moveTo>
                  <a:pt x="0" y="0"/>
                </a:moveTo>
                <a:lnTo>
                  <a:pt x="1741343" y="0"/>
                </a:lnTo>
                <a:lnTo>
                  <a:pt x="1741343" y="962488"/>
                </a:lnTo>
                <a:lnTo>
                  <a:pt x="0" y="962488"/>
                </a:lnTo>
                <a:lnTo>
                  <a:pt x="0" y="0"/>
                </a:lnTo>
                <a:close/>
              </a:path>
            </a:pathLst>
          </a:custGeom>
          <a:blipFill rotWithShape="1">
            <a:blip r:embed="rId27">
              <a:alphaModFix/>
            </a:blip>
            <a:stretch>
              <a:fillRect/>
            </a:stretch>
          </a:blipFill>
          <a:ln>
            <a:noFill/>
          </a:ln>
        </p:spPr>
      </p:sp>
      <p:sp>
        <p:nvSpPr>
          <p:cNvPr id="555" name="Google Shape;555;p29"/>
          <p:cNvSpPr/>
          <p:nvPr/>
        </p:nvSpPr>
        <p:spPr>
          <a:xfrm>
            <a:off x="15874616" y="6628133"/>
            <a:ext cx="1665114" cy="899161"/>
          </a:xfrm>
          <a:custGeom>
            <a:avLst/>
            <a:gdLst/>
            <a:ahLst/>
            <a:cxnLst/>
            <a:rect l="l" t="t" r="r" b="b"/>
            <a:pathLst>
              <a:path w="1665114" h="899161" extrusionOk="0">
                <a:moveTo>
                  <a:pt x="0" y="0"/>
                </a:moveTo>
                <a:lnTo>
                  <a:pt x="1665114" y="0"/>
                </a:lnTo>
                <a:lnTo>
                  <a:pt x="1665114" y="899161"/>
                </a:lnTo>
                <a:lnTo>
                  <a:pt x="0" y="899161"/>
                </a:lnTo>
                <a:lnTo>
                  <a:pt x="0" y="0"/>
                </a:lnTo>
                <a:close/>
              </a:path>
            </a:pathLst>
          </a:custGeom>
          <a:blipFill rotWithShape="1">
            <a:blip r:embed="rId28">
              <a:alphaModFix/>
            </a:blip>
            <a:stretch>
              <a:fillRect/>
            </a:stretch>
          </a:blipFill>
          <a:ln>
            <a:noFill/>
          </a:ln>
        </p:spPr>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453223" y="76200"/>
            <a:ext cx="15533954" cy="10156816"/>
          </a:xfrm>
          <a:prstGeom prst="rect">
            <a:avLst/>
          </a:prstGeom>
        </p:spPr>
      </p:pic>
    </p:spTree>
    <p:extLst>
      <p:ext uri="{BB962C8B-B14F-4D97-AF65-F5344CB8AC3E}">
        <p14:creationId xmlns:p14="http://schemas.microsoft.com/office/powerpoint/2010/main" val="1133231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A88818A-30DF-E3C9-A858-4C4845B94C6D}"/>
              </a:ext>
            </a:extLst>
          </p:cNvPr>
          <p:cNvPicPr>
            <a:picLocks noChangeAspect="1"/>
          </p:cNvPicPr>
          <p:nvPr/>
        </p:nvPicPr>
        <p:blipFill rotWithShape="1">
          <a:blip r:embed="rId2"/>
          <a:srcRect t="5487"/>
          <a:stretch/>
        </p:blipFill>
        <p:spPr>
          <a:xfrm>
            <a:off x="206532" y="282222"/>
            <a:ext cx="17874936" cy="9722556"/>
          </a:xfrm>
          <a:prstGeom prst="rect">
            <a:avLst/>
          </a:prstGeom>
        </p:spPr>
      </p:pic>
    </p:spTree>
    <p:extLst>
      <p:ext uri="{BB962C8B-B14F-4D97-AF65-F5344CB8AC3E}">
        <p14:creationId xmlns:p14="http://schemas.microsoft.com/office/powerpoint/2010/main" val="6849541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133"/>
        <p:cNvGrpSpPr/>
        <p:nvPr/>
      </p:nvGrpSpPr>
      <p:grpSpPr>
        <a:xfrm>
          <a:off x="0" y="0"/>
          <a:ext cx="0" cy="0"/>
          <a:chOff x="0" y="0"/>
          <a:chExt cx="0" cy="0"/>
        </a:xfrm>
      </p:grpSpPr>
      <p:grpSp>
        <p:nvGrpSpPr>
          <p:cNvPr id="134" name="Google Shape;134;p15"/>
          <p:cNvGrpSpPr/>
          <p:nvPr/>
        </p:nvGrpSpPr>
        <p:grpSpPr>
          <a:xfrm>
            <a:off x="-914471" y="0"/>
            <a:ext cx="20574000" cy="10287000"/>
            <a:chOff x="0" y="0"/>
            <a:chExt cx="27432000" cy="13716000"/>
          </a:xfrm>
        </p:grpSpPr>
        <p:sp>
          <p:nvSpPr>
            <p:cNvPr id="135" name="Google Shape;135;p15"/>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136" name="Google Shape;136;p15"/>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sp>
        <p:nvSpPr>
          <p:cNvPr id="137" name="Google Shape;137;p15"/>
          <p:cNvSpPr/>
          <p:nvPr/>
        </p:nvSpPr>
        <p:spPr>
          <a:xfrm rot="179750">
            <a:off x="11050472" y="1621720"/>
            <a:ext cx="7017202" cy="8614868"/>
          </a:xfrm>
          <a:custGeom>
            <a:avLst/>
            <a:gdLst/>
            <a:ahLst/>
            <a:cxnLst/>
            <a:rect l="l" t="t" r="r" b="b"/>
            <a:pathLst>
              <a:path w="7017202" h="8614868" extrusionOk="0">
                <a:moveTo>
                  <a:pt x="0" y="0"/>
                </a:moveTo>
                <a:lnTo>
                  <a:pt x="7017201" y="0"/>
                </a:lnTo>
                <a:lnTo>
                  <a:pt x="7017201" y="8614868"/>
                </a:lnTo>
                <a:lnTo>
                  <a:pt x="0" y="8614868"/>
                </a:lnTo>
                <a:lnTo>
                  <a:pt x="0" y="0"/>
                </a:lnTo>
                <a:close/>
              </a:path>
            </a:pathLst>
          </a:custGeom>
          <a:blipFill rotWithShape="1">
            <a:blip r:embed="rId4">
              <a:alphaModFix/>
            </a:blip>
            <a:stretch>
              <a:fillRect/>
            </a:stretch>
          </a:blipFill>
          <a:ln>
            <a:noFill/>
          </a:ln>
        </p:spPr>
      </p:sp>
      <p:sp>
        <p:nvSpPr>
          <p:cNvPr id="138" name="Google Shape;138;p15"/>
          <p:cNvSpPr/>
          <p:nvPr/>
        </p:nvSpPr>
        <p:spPr>
          <a:xfrm rot="179750">
            <a:off x="10802822" y="1278820"/>
            <a:ext cx="7017202" cy="8614868"/>
          </a:xfrm>
          <a:custGeom>
            <a:avLst/>
            <a:gdLst/>
            <a:ahLst/>
            <a:cxnLst/>
            <a:rect l="l" t="t" r="r" b="b"/>
            <a:pathLst>
              <a:path w="7017202" h="8614868" extrusionOk="0">
                <a:moveTo>
                  <a:pt x="0" y="0"/>
                </a:moveTo>
                <a:lnTo>
                  <a:pt x="7017201" y="0"/>
                </a:lnTo>
                <a:lnTo>
                  <a:pt x="7017201" y="8614868"/>
                </a:lnTo>
                <a:lnTo>
                  <a:pt x="0" y="8614868"/>
                </a:lnTo>
                <a:lnTo>
                  <a:pt x="0" y="0"/>
                </a:lnTo>
                <a:close/>
              </a:path>
            </a:pathLst>
          </a:custGeom>
          <a:blipFill rotWithShape="1">
            <a:blip r:embed="rId4">
              <a:alphaModFix/>
            </a:blip>
            <a:stretch>
              <a:fillRect/>
            </a:stretch>
          </a:blipFill>
          <a:ln>
            <a:noFill/>
          </a:ln>
        </p:spPr>
      </p:sp>
      <p:sp>
        <p:nvSpPr>
          <p:cNvPr id="139" name="Google Shape;139;p15"/>
          <p:cNvSpPr/>
          <p:nvPr/>
        </p:nvSpPr>
        <p:spPr>
          <a:xfrm rot="179750">
            <a:off x="10459922" y="845112"/>
            <a:ext cx="7017202" cy="8614868"/>
          </a:xfrm>
          <a:custGeom>
            <a:avLst/>
            <a:gdLst/>
            <a:ahLst/>
            <a:cxnLst/>
            <a:rect l="l" t="t" r="r" b="b"/>
            <a:pathLst>
              <a:path w="7017202" h="8614868" extrusionOk="0">
                <a:moveTo>
                  <a:pt x="0" y="0"/>
                </a:moveTo>
                <a:lnTo>
                  <a:pt x="7017201" y="0"/>
                </a:lnTo>
                <a:lnTo>
                  <a:pt x="7017201" y="8614868"/>
                </a:lnTo>
                <a:lnTo>
                  <a:pt x="0" y="8614868"/>
                </a:lnTo>
                <a:lnTo>
                  <a:pt x="0" y="0"/>
                </a:lnTo>
                <a:close/>
              </a:path>
            </a:pathLst>
          </a:custGeom>
          <a:blipFill rotWithShape="1">
            <a:blip r:embed="rId4">
              <a:alphaModFix/>
            </a:blip>
            <a:stretch>
              <a:fillRect/>
            </a:stretch>
          </a:blipFill>
          <a:ln>
            <a:noFill/>
          </a:ln>
        </p:spPr>
      </p:sp>
      <p:sp>
        <p:nvSpPr>
          <p:cNvPr id="140" name="Google Shape;140;p15"/>
          <p:cNvSpPr/>
          <p:nvPr/>
        </p:nvSpPr>
        <p:spPr>
          <a:xfrm rot="5714065">
            <a:off x="-5295041" y="-1029715"/>
            <a:ext cx="7902482" cy="4640912"/>
          </a:xfrm>
          <a:custGeom>
            <a:avLst/>
            <a:gdLst/>
            <a:ahLst/>
            <a:cxnLst/>
            <a:rect l="l" t="t" r="r" b="b"/>
            <a:pathLst>
              <a:path w="7902482" h="4640912" extrusionOk="0">
                <a:moveTo>
                  <a:pt x="0" y="0"/>
                </a:moveTo>
                <a:lnTo>
                  <a:pt x="7902482" y="0"/>
                </a:lnTo>
                <a:lnTo>
                  <a:pt x="7902482" y="4640912"/>
                </a:lnTo>
                <a:lnTo>
                  <a:pt x="0" y="4640912"/>
                </a:lnTo>
                <a:lnTo>
                  <a:pt x="0" y="0"/>
                </a:lnTo>
                <a:close/>
              </a:path>
            </a:pathLst>
          </a:custGeom>
          <a:blipFill rotWithShape="1">
            <a:blip r:embed="rId5">
              <a:alphaModFix/>
            </a:blip>
            <a:stretch>
              <a:fillRect/>
            </a:stretch>
          </a:blipFill>
          <a:ln>
            <a:noFill/>
          </a:ln>
        </p:spPr>
      </p:sp>
      <p:sp>
        <p:nvSpPr>
          <p:cNvPr id="141" name="Google Shape;141;p15"/>
          <p:cNvSpPr/>
          <p:nvPr/>
        </p:nvSpPr>
        <p:spPr>
          <a:xfrm rot="179750">
            <a:off x="10217025" y="447316"/>
            <a:ext cx="7017202" cy="8614868"/>
          </a:xfrm>
          <a:custGeom>
            <a:avLst/>
            <a:gdLst/>
            <a:ahLst/>
            <a:cxnLst/>
            <a:rect l="l" t="t" r="r" b="b"/>
            <a:pathLst>
              <a:path w="7017202" h="8614868" extrusionOk="0">
                <a:moveTo>
                  <a:pt x="0" y="0"/>
                </a:moveTo>
                <a:lnTo>
                  <a:pt x="7017202" y="0"/>
                </a:lnTo>
                <a:lnTo>
                  <a:pt x="7017202" y="8614869"/>
                </a:lnTo>
                <a:lnTo>
                  <a:pt x="0" y="8614869"/>
                </a:lnTo>
                <a:lnTo>
                  <a:pt x="0" y="0"/>
                </a:lnTo>
                <a:close/>
              </a:path>
            </a:pathLst>
          </a:custGeom>
          <a:blipFill rotWithShape="1">
            <a:blip r:embed="rId6">
              <a:alphaModFix/>
            </a:blip>
            <a:stretch>
              <a:fillRect/>
            </a:stretch>
          </a:blipFill>
          <a:ln>
            <a:noFill/>
          </a:ln>
        </p:spPr>
      </p:sp>
      <p:pic>
        <p:nvPicPr>
          <p:cNvPr id="142" name="Google Shape;142;p15"/>
          <p:cNvPicPr preferRelativeResize="0"/>
          <p:nvPr/>
        </p:nvPicPr>
        <p:blipFill rotWithShape="1">
          <a:blip r:embed="rId7">
            <a:alphaModFix/>
          </a:blip>
          <a:srcRect t="20860" b="20859"/>
          <a:stretch/>
        </p:blipFill>
        <p:spPr>
          <a:xfrm rot="179750">
            <a:off x="10690215" y="2101272"/>
            <a:ext cx="6070822" cy="5306957"/>
          </a:xfrm>
          <a:prstGeom prst="rect">
            <a:avLst/>
          </a:prstGeom>
          <a:noFill/>
          <a:ln>
            <a:noFill/>
          </a:ln>
        </p:spPr>
      </p:pic>
      <p:sp>
        <p:nvSpPr>
          <p:cNvPr id="144" name="Google Shape;144;p15"/>
          <p:cNvSpPr/>
          <p:nvPr/>
        </p:nvSpPr>
        <p:spPr>
          <a:xfrm rot="-608818">
            <a:off x="8758365" y="7760623"/>
            <a:ext cx="1652561" cy="2196094"/>
          </a:xfrm>
          <a:custGeom>
            <a:avLst/>
            <a:gdLst/>
            <a:ahLst/>
            <a:cxnLst/>
            <a:rect l="l" t="t" r="r" b="b"/>
            <a:pathLst>
              <a:path w="1652561" h="2196094" extrusionOk="0">
                <a:moveTo>
                  <a:pt x="0" y="0"/>
                </a:moveTo>
                <a:lnTo>
                  <a:pt x="1652561" y="0"/>
                </a:lnTo>
                <a:lnTo>
                  <a:pt x="1652561" y="2196094"/>
                </a:lnTo>
                <a:lnTo>
                  <a:pt x="0" y="2196094"/>
                </a:lnTo>
                <a:lnTo>
                  <a:pt x="0" y="0"/>
                </a:lnTo>
                <a:close/>
              </a:path>
            </a:pathLst>
          </a:custGeom>
          <a:blipFill rotWithShape="1">
            <a:blip r:embed="rId8">
              <a:alphaModFix/>
            </a:blip>
            <a:stretch>
              <a:fillRect/>
            </a:stretch>
          </a:blipFill>
          <a:ln>
            <a:noFill/>
          </a:ln>
        </p:spPr>
      </p:sp>
      <p:sp>
        <p:nvSpPr>
          <p:cNvPr id="145" name="Google Shape;145;p15"/>
          <p:cNvSpPr/>
          <p:nvPr/>
        </p:nvSpPr>
        <p:spPr>
          <a:xfrm rot="774613">
            <a:off x="3792623" y="212997"/>
            <a:ext cx="2100660" cy="1714664"/>
          </a:xfrm>
          <a:custGeom>
            <a:avLst/>
            <a:gdLst/>
            <a:ahLst/>
            <a:cxnLst/>
            <a:rect l="l" t="t" r="r" b="b"/>
            <a:pathLst>
              <a:path w="2100660" h="1714664" extrusionOk="0">
                <a:moveTo>
                  <a:pt x="0" y="0"/>
                </a:moveTo>
                <a:lnTo>
                  <a:pt x="2100661" y="0"/>
                </a:lnTo>
                <a:lnTo>
                  <a:pt x="2100661" y="1714664"/>
                </a:lnTo>
                <a:lnTo>
                  <a:pt x="0" y="1714664"/>
                </a:lnTo>
                <a:lnTo>
                  <a:pt x="0" y="0"/>
                </a:lnTo>
                <a:close/>
              </a:path>
            </a:pathLst>
          </a:custGeom>
          <a:blipFill rotWithShape="1">
            <a:blip r:embed="rId9">
              <a:alphaModFix/>
            </a:blip>
            <a:stretch>
              <a:fillRect/>
            </a:stretch>
          </a:blipFill>
          <a:ln>
            <a:noFill/>
          </a:ln>
        </p:spPr>
      </p:sp>
      <p:sp>
        <p:nvSpPr>
          <p:cNvPr id="146" name="Google Shape;146;p15"/>
          <p:cNvSpPr txBox="1"/>
          <p:nvPr/>
        </p:nvSpPr>
        <p:spPr>
          <a:xfrm>
            <a:off x="311282" y="3604977"/>
            <a:ext cx="9847057" cy="3629455"/>
          </a:xfrm>
          <a:prstGeom prst="rect">
            <a:avLst/>
          </a:prstGeom>
          <a:noFill/>
          <a:ln>
            <a:noFill/>
          </a:ln>
        </p:spPr>
        <p:txBody>
          <a:bodyPr spcFirstLastPara="1" wrap="square" lIns="0" tIns="0" rIns="0" bIns="0" anchor="t" anchorCtr="0">
            <a:spAutoFit/>
          </a:bodyPr>
          <a:lstStyle/>
          <a:p>
            <a:pPr marL="0" marR="0" lvl="0" indent="0" algn="ctr" rtl="0">
              <a:lnSpc>
                <a:spcPct val="106004"/>
              </a:lnSpc>
              <a:spcBef>
                <a:spcPts val="0"/>
              </a:spcBef>
              <a:spcAft>
                <a:spcPts val="0"/>
              </a:spcAft>
              <a:buNone/>
            </a:pPr>
            <a:r>
              <a:rPr lang="en-US" sz="11125" b="1" i="0" u="none" strike="noStrike" cap="none" dirty="0" err="1">
                <a:solidFill>
                  <a:srgbClr val="000000"/>
                </a:solidFill>
                <a:latin typeface="Josefin Sans"/>
                <a:ea typeface="Josefin Sans"/>
                <a:cs typeface="Josefin Sans"/>
                <a:sym typeface="Josefin Sans"/>
              </a:rPr>
              <a:t>Evaluación</a:t>
            </a:r>
            <a:r>
              <a:rPr lang="en-US" sz="11125" b="1" i="0" u="none" strike="noStrike" cap="none" dirty="0">
                <a:solidFill>
                  <a:srgbClr val="000000"/>
                </a:solidFill>
                <a:latin typeface="Josefin Sans"/>
                <a:ea typeface="Josefin Sans"/>
                <a:cs typeface="Josefin Sans"/>
                <a:sym typeface="Josefin Sans"/>
              </a:rPr>
              <a:t> </a:t>
            </a:r>
            <a:r>
              <a:rPr lang="en-US" sz="11125" b="1" i="0" u="none" strike="noStrike" cap="none" dirty="0" err="1">
                <a:solidFill>
                  <a:srgbClr val="000000"/>
                </a:solidFill>
                <a:latin typeface="Josefin Sans"/>
                <a:ea typeface="Josefin Sans"/>
                <a:cs typeface="Josefin Sans"/>
                <a:sym typeface="Josefin Sans"/>
              </a:rPr>
              <a:t>Diagnóstica</a:t>
            </a:r>
            <a:endParaRPr dirty="0"/>
          </a:p>
        </p:txBody>
      </p:sp>
    </p:spTree>
    <p:extLst>
      <p:ext uri="{BB962C8B-B14F-4D97-AF65-F5344CB8AC3E}">
        <p14:creationId xmlns:p14="http://schemas.microsoft.com/office/powerpoint/2010/main" val="27313035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601"/>
        <p:cNvGrpSpPr/>
        <p:nvPr/>
      </p:nvGrpSpPr>
      <p:grpSpPr>
        <a:xfrm>
          <a:off x="0" y="0"/>
          <a:ext cx="0" cy="0"/>
          <a:chOff x="0" y="0"/>
          <a:chExt cx="0" cy="0"/>
        </a:xfrm>
      </p:grpSpPr>
      <p:grpSp>
        <p:nvGrpSpPr>
          <p:cNvPr id="602" name="Google Shape;602;p31"/>
          <p:cNvGrpSpPr/>
          <p:nvPr/>
        </p:nvGrpSpPr>
        <p:grpSpPr>
          <a:xfrm>
            <a:off x="-914471" y="0"/>
            <a:ext cx="20574000" cy="10287000"/>
            <a:chOff x="0" y="0"/>
            <a:chExt cx="27432000" cy="13716000"/>
          </a:xfrm>
        </p:grpSpPr>
        <p:sp>
          <p:nvSpPr>
            <p:cNvPr id="603" name="Google Shape;603;p31"/>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604" name="Google Shape;604;p31"/>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grpSp>
        <p:nvGrpSpPr>
          <p:cNvPr id="606" name="Google Shape;606;p31"/>
          <p:cNvGrpSpPr/>
          <p:nvPr/>
        </p:nvGrpSpPr>
        <p:grpSpPr>
          <a:xfrm rot="-321639">
            <a:off x="10574492" y="5530046"/>
            <a:ext cx="5858137" cy="1266809"/>
            <a:chOff x="0" y="-38100"/>
            <a:chExt cx="1542884" cy="333645"/>
          </a:xfrm>
        </p:grpSpPr>
        <p:sp>
          <p:nvSpPr>
            <p:cNvPr id="607" name="Google Shape;607;p31"/>
            <p:cNvSpPr/>
            <p:nvPr/>
          </p:nvSpPr>
          <p:spPr>
            <a:xfrm>
              <a:off x="0" y="0"/>
              <a:ext cx="1542884" cy="295545"/>
            </a:xfrm>
            <a:custGeom>
              <a:avLst/>
              <a:gdLst/>
              <a:ahLst/>
              <a:cxnLst/>
              <a:rect l="l" t="t" r="r" b="b"/>
              <a:pathLst>
                <a:path w="1542884" h="295545" extrusionOk="0">
                  <a:moveTo>
                    <a:pt x="0" y="0"/>
                  </a:moveTo>
                  <a:lnTo>
                    <a:pt x="1542884" y="0"/>
                  </a:lnTo>
                  <a:lnTo>
                    <a:pt x="1542884" y="295545"/>
                  </a:lnTo>
                  <a:lnTo>
                    <a:pt x="0" y="295545"/>
                  </a:lnTo>
                  <a:close/>
                </a:path>
              </a:pathLst>
            </a:custGeom>
            <a:solidFill>
              <a:srgbClr val="B18DFF"/>
            </a:solidFill>
            <a:ln w="38100" cap="sq" cmpd="sng">
              <a:solidFill>
                <a:srgbClr val="000000"/>
              </a:solidFill>
              <a:prstDash val="solid"/>
              <a:miter lim="8000"/>
              <a:headEnd type="none" w="sm" len="sm"/>
              <a:tailEnd type="none" w="sm" len="sm"/>
            </a:ln>
          </p:spPr>
        </p:sp>
        <p:sp>
          <p:nvSpPr>
            <p:cNvPr id="608" name="Google Shape;608;p31"/>
            <p:cNvSpPr txBox="1"/>
            <p:nvPr/>
          </p:nvSpPr>
          <p:spPr>
            <a:xfrm>
              <a:off x="0" y="-38100"/>
              <a:ext cx="1542884" cy="333645"/>
            </a:xfrm>
            <a:prstGeom prst="rect">
              <a:avLst/>
            </a:prstGeom>
            <a:noFill/>
            <a:ln>
              <a:noFill/>
            </a:ln>
          </p:spPr>
          <p:txBody>
            <a:bodyPr spcFirstLastPara="1" wrap="square" lIns="50800" tIns="50800" rIns="50800" bIns="50800" anchor="ctr" anchorCtr="0">
              <a:noAutofit/>
            </a:bodyPr>
            <a:lstStyle/>
            <a:p>
              <a:pPr marL="0" marR="0" lvl="0" indent="0" algn="ctr" rtl="0">
                <a:lnSpc>
                  <a:spcPct val="177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9" name="Google Shape;609;p31"/>
          <p:cNvGrpSpPr/>
          <p:nvPr/>
        </p:nvGrpSpPr>
        <p:grpSpPr>
          <a:xfrm rot="-321639">
            <a:off x="9224250" y="7844835"/>
            <a:ext cx="8878286" cy="1266809"/>
            <a:chOff x="0" y="-38100"/>
            <a:chExt cx="770224" cy="333645"/>
          </a:xfrm>
        </p:grpSpPr>
        <p:sp>
          <p:nvSpPr>
            <p:cNvPr id="610" name="Google Shape;610;p31"/>
            <p:cNvSpPr/>
            <p:nvPr/>
          </p:nvSpPr>
          <p:spPr>
            <a:xfrm>
              <a:off x="0" y="0"/>
              <a:ext cx="770224" cy="295545"/>
            </a:xfrm>
            <a:custGeom>
              <a:avLst/>
              <a:gdLst/>
              <a:ahLst/>
              <a:cxnLst/>
              <a:rect l="l" t="t" r="r" b="b"/>
              <a:pathLst>
                <a:path w="770224" h="295545" extrusionOk="0">
                  <a:moveTo>
                    <a:pt x="0" y="0"/>
                  </a:moveTo>
                  <a:lnTo>
                    <a:pt x="770224" y="0"/>
                  </a:lnTo>
                  <a:lnTo>
                    <a:pt x="770224" y="295545"/>
                  </a:lnTo>
                  <a:lnTo>
                    <a:pt x="0" y="295545"/>
                  </a:lnTo>
                  <a:close/>
                </a:path>
              </a:pathLst>
            </a:custGeom>
            <a:solidFill>
              <a:srgbClr val="FED237"/>
            </a:solidFill>
            <a:ln w="38100" cap="sq" cmpd="sng">
              <a:solidFill>
                <a:srgbClr val="000000"/>
              </a:solidFill>
              <a:prstDash val="solid"/>
              <a:miter lim="8000"/>
              <a:headEnd type="none" w="sm" len="sm"/>
              <a:tailEnd type="none" w="sm" len="sm"/>
            </a:ln>
          </p:spPr>
        </p:sp>
        <p:sp>
          <p:nvSpPr>
            <p:cNvPr id="611" name="Google Shape;611;p31"/>
            <p:cNvSpPr txBox="1"/>
            <p:nvPr/>
          </p:nvSpPr>
          <p:spPr>
            <a:xfrm>
              <a:off x="0" y="-38100"/>
              <a:ext cx="770224" cy="333645"/>
            </a:xfrm>
            <a:prstGeom prst="rect">
              <a:avLst/>
            </a:prstGeom>
            <a:noFill/>
            <a:ln>
              <a:noFill/>
            </a:ln>
          </p:spPr>
          <p:txBody>
            <a:bodyPr spcFirstLastPara="1" wrap="square" lIns="50800" tIns="50800" rIns="50800" bIns="50800" anchor="ctr" anchorCtr="0">
              <a:noAutofit/>
            </a:bodyPr>
            <a:lstStyle/>
            <a:p>
              <a:pPr marL="0" marR="0" lvl="0" indent="0" algn="ctr" rtl="0">
                <a:lnSpc>
                  <a:spcPct val="177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2" name="Google Shape;612;p31"/>
          <p:cNvGrpSpPr/>
          <p:nvPr/>
        </p:nvGrpSpPr>
        <p:grpSpPr>
          <a:xfrm rot="-326871">
            <a:off x="242121" y="681744"/>
            <a:ext cx="8142773" cy="8932608"/>
            <a:chOff x="0" y="-38100"/>
            <a:chExt cx="2144599" cy="2352621"/>
          </a:xfrm>
        </p:grpSpPr>
        <p:sp>
          <p:nvSpPr>
            <p:cNvPr id="613" name="Google Shape;613;p31"/>
            <p:cNvSpPr/>
            <p:nvPr/>
          </p:nvSpPr>
          <p:spPr>
            <a:xfrm>
              <a:off x="0" y="0"/>
              <a:ext cx="2144599" cy="2314521"/>
            </a:xfrm>
            <a:custGeom>
              <a:avLst/>
              <a:gdLst/>
              <a:ahLst/>
              <a:cxnLst/>
              <a:rect l="l" t="t" r="r" b="b"/>
              <a:pathLst>
                <a:path w="2144599" h="2314521" extrusionOk="0">
                  <a:moveTo>
                    <a:pt x="0" y="0"/>
                  </a:moveTo>
                  <a:lnTo>
                    <a:pt x="2144599" y="0"/>
                  </a:lnTo>
                  <a:lnTo>
                    <a:pt x="2144599" y="2314521"/>
                  </a:lnTo>
                  <a:lnTo>
                    <a:pt x="0" y="2314521"/>
                  </a:lnTo>
                  <a:close/>
                </a:path>
              </a:pathLst>
            </a:custGeom>
            <a:solidFill>
              <a:srgbClr val="000000"/>
            </a:solidFill>
            <a:ln>
              <a:noFill/>
            </a:ln>
          </p:spPr>
        </p:sp>
        <p:sp>
          <p:nvSpPr>
            <p:cNvPr id="614" name="Google Shape;614;p31"/>
            <p:cNvSpPr txBox="1"/>
            <p:nvPr/>
          </p:nvSpPr>
          <p:spPr>
            <a:xfrm>
              <a:off x="0" y="-38100"/>
              <a:ext cx="2144599" cy="2352621"/>
            </a:xfrm>
            <a:prstGeom prst="rect">
              <a:avLst/>
            </a:prstGeom>
            <a:noFill/>
            <a:ln>
              <a:noFill/>
            </a:ln>
          </p:spPr>
          <p:txBody>
            <a:bodyPr spcFirstLastPara="1" wrap="square" lIns="50800" tIns="50800" rIns="50800" bIns="50800" anchor="ctr" anchorCtr="0">
              <a:noAutofit/>
            </a:bodyPr>
            <a:lstStyle/>
            <a:p>
              <a:pPr marL="0" marR="0" lvl="0" indent="0" algn="ctr" rtl="0">
                <a:lnSpc>
                  <a:spcPct val="177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15" name="Google Shape;615;p31"/>
          <p:cNvPicPr preferRelativeResize="0"/>
          <p:nvPr/>
        </p:nvPicPr>
        <p:blipFill rotWithShape="1">
          <a:blip r:embed="rId4">
            <a:alphaModFix/>
          </a:blip>
          <a:srcRect l="19342" r="19342"/>
          <a:stretch/>
        </p:blipFill>
        <p:spPr>
          <a:xfrm rot="-325858">
            <a:off x="297023" y="884861"/>
            <a:ext cx="8039936" cy="8670566"/>
          </a:xfrm>
          <a:prstGeom prst="rect">
            <a:avLst/>
          </a:prstGeom>
          <a:noFill/>
          <a:ln>
            <a:noFill/>
          </a:ln>
        </p:spPr>
      </p:pic>
      <p:sp>
        <p:nvSpPr>
          <p:cNvPr id="616" name="Google Shape;616;p31"/>
          <p:cNvSpPr/>
          <p:nvPr/>
        </p:nvSpPr>
        <p:spPr>
          <a:xfrm rot="-9304477">
            <a:off x="-2928557" y="8148727"/>
            <a:ext cx="8682672" cy="6030511"/>
          </a:xfrm>
          <a:custGeom>
            <a:avLst/>
            <a:gdLst/>
            <a:ahLst/>
            <a:cxnLst/>
            <a:rect l="l" t="t" r="r" b="b"/>
            <a:pathLst>
              <a:path w="8682672" h="6030511" extrusionOk="0">
                <a:moveTo>
                  <a:pt x="0" y="0"/>
                </a:moveTo>
                <a:lnTo>
                  <a:pt x="8682672" y="0"/>
                </a:lnTo>
                <a:lnTo>
                  <a:pt x="8682672" y="6030511"/>
                </a:lnTo>
                <a:lnTo>
                  <a:pt x="0" y="6030511"/>
                </a:lnTo>
                <a:lnTo>
                  <a:pt x="0" y="0"/>
                </a:lnTo>
                <a:close/>
              </a:path>
            </a:pathLst>
          </a:custGeom>
          <a:blipFill rotWithShape="1">
            <a:blip r:embed="rId5">
              <a:alphaModFix/>
            </a:blip>
            <a:stretch>
              <a:fillRect/>
            </a:stretch>
          </a:blipFill>
          <a:ln>
            <a:noFill/>
          </a:ln>
        </p:spPr>
      </p:sp>
      <p:sp>
        <p:nvSpPr>
          <p:cNvPr id="617" name="Google Shape;617;p31"/>
          <p:cNvSpPr txBox="1"/>
          <p:nvPr/>
        </p:nvSpPr>
        <p:spPr>
          <a:xfrm rot="-315529">
            <a:off x="7746062" y="-20118"/>
            <a:ext cx="10748116" cy="4353499"/>
          </a:xfrm>
          <a:prstGeom prst="rect">
            <a:avLst/>
          </a:prstGeom>
          <a:noFill/>
          <a:ln>
            <a:noFill/>
          </a:ln>
        </p:spPr>
        <p:txBody>
          <a:bodyPr spcFirstLastPara="1" wrap="square" lIns="0" tIns="0" rIns="0" bIns="0" anchor="t" anchorCtr="0">
            <a:spAutoFit/>
          </a:bodyPr>
          <a:lstStyle/>
          <a:p>
            <a:pPr marL="0" marR="0" lvl="0" indent="0" algn="ctr" rtl="0">
              <a:lnSpc>
                <a:spcPct val="106002"/>
              </a:lnSpc>
              <a:spcBef>
                <a:spcPts val="0"/>
              </a:spcBef>
              <a:spcAft>
                <a:spcPts val="0"/>
              </a:spcAft>
              <a:buNone/>
            </a:pPr>
            <a:r>
              <a:rPr lang="en-US" sz="13344" b="1" i="0" u="none" strike="noStrike" cap="none" dirty="0">
                <a:solidFill>
                  <a:srgbClr val="000000"/>
                </a:solidFill>
                <a:latin typeface="Josefin Sans"/>
                <a:ea typeface="Josefin Sans"/>
                <a:cs typeface="Josefin Sans"/>
                <a:sym typeface="Josefin Sans"/>
              </a:rPr>
              <a:t>¡Gracias </a:t>
            </a:r>
            <a:r>
              <a:rPr lang="en-US" sz="13344" b="1" i="0" u="none" strike="noStrike" cap="none" dirty="0" err="1">
                <a:solidFill>
                  <a:srgbClr val="000000"/>
                </a:solidFill>
                <a:latin typeface="Josefin Sans"/>
                <a:ea typeface="Josefin Sans"/>
                <a:cs typeface="Josefin Sans"/>
                <a:sym typeface="Josefin Sans"/>
              </a:rPr>
              <a:t>por</a:t>
            </a:r>
            <a:r>
              <a:rPr lang="en-US" sz="13344" b="1" i="0" u="none" strike="noStrike" cap="none" dirty="0">
                <a:solidFill>
                  <a:srgbClr val="000000"/>
                </a:solidFill>
                <a:latin typeface="Josefin Sans"/>
                <a:ea typeface="Josefin Sans"/>
                <a:cs typeface="Josefin Sans"/>
                <a:sym typeface="Josefin Sans"/>
              </a:rPr>
              <a:t> </a:t>
            </a:r>
            <a:r>
              <a:rPr lang="en-US" sz="13344" b="1" i="0" u="none" strike="noStrike" cap="none" dirty="0" err="1">
                <a:solidFill>
                  <a:srgbClr val="000000"/>
                </a:solidFill>
                <a:latin typeface="Josefin Sans"/>
                <a:ea typeface="Josefin Sans"/>
                <a:cs typeface="Josefin Sans"/>
                <a:sym typeface="Josefin Sans"/>
              </a:rPr>
              <a:t>su</a:t>
            </a:r>
            <a:r>
              <a:rPr lang="en-US" sz="13344" b="1" i="0" u="none" strike="noStrike" cap="none" dirty="0">
                <a:solidFill>
                  <a:srgbClr val="000000"/>
                </a:solidFill>
                <a:latin typeface="Josefin Sans"/>
                <a:ea typeface="Josefin Sans"/>
                <a:cs typeface="Josefin Sans"/>
                <a:sym typeface="Josefin Sans"/>
              </a:rPr>
              <a:t> </a:t>
            </a:r>
            <a:r>
              <a:rPr lang="es-PY" sz="13344" b="1" i="0" u="none" strike="noStrike" cap="none" dirty="0">
                <a:solidFill>
                  <a:srgbClr val="000000"/>
                </a:solidFill>
                <a:latin typeface="Josefin Sans"/>
                <a:ea typeface="Josefin Sans"/>
                <a:cs typeface="Josefin Sans"/>
                <a:sym typeface="Josefin Sans"/>
              </a:rPr>
              <a:t>atención</a:t>
            </a:r>
            <a:endParaRPr lang="es-PY" dirty="0"/>
          </a:p>
        </p:txBody>
      </p:sp>
      <p:sp>
        <p:nvSpPr>
          <p:cNvPr id="618" name="Google Shape;618;p31"/>
          <p:cNvSpPr txBox="1"/>
          <p:nvPr/>
        </p:nvSpPr>
        <p:spPr>
          <a:xfrm rot="-315529">
            <a:off x="9344627" y="7895152"/>
            <a:ext cx="8750177" cy="1231106"/>
          </a:xfrm>
          <a:prstGeom prst="rect">
            <a:avLst/>
          </a:prstGeom>
          <a:noFill/>
          <a:ln>
            <a:noFill/>
          </a:ln>
        </p:spPr>
        <p:txBody>
          <a:bodyPr spcFirstLastPara="1" wrap="square" lIns="0" tIns="0" rIns="0" bIns="0" anchor="t" anchorCtr="0">
            <a:spAutoFit/>
          </a:bodyPr>
          <a:lstStyle/>
          <a:p>
            <a:pPr algn="ctr">
              <a:lnSpc>
                <a:spcPct val="100000"/>
              </a:lnSpc>
              <a:spcBef>
                <a:spcPts val="0"/>
              </a:spcBef>
            </a:pPr>
            <a:r>
              <a:rPr lang="en-US" sz="4000" b="1" dirty="0" err="1">
                <a:solidFill>
                  <a:srgbClr val="005828"/>
                </a:solidFill>
                <a:effectLst>
                  <a:outerShdw blurRad="38100" dist="38100" dir="2700000" algn="tl">
                    <a:srgbClr val="000000">
                      <a:alpha val="43137"/>
                    </a:srgbClr>
                  </a:outerShdw>
                </a:effectLst>
              </a:rPr>
              <a:t>Comentarios</a:t>
            </a:r>
            <a:r>
              <a:rPr lang="en-US" sz="4000" b="1" dirty="0">
                <a:solidFill>
                  <a:srgbClr val="005828"/>
                </a:solidFill>
                <a:effectLst>
                  <a:outerShdw blurRad="38100" dist="38100" dir="2700000" algn="tl">
                    <a:srgbClr val="000000">
                      <a:alpha val="43137"/>
                    </a:srgbClr>
                  </a:outerShdw>
                </a:effectLst>
              </a:rPr>
              <a:t> </a:t>
            </a:r>
            <a:r>
              <a:rPr lang="en-US" sz="4000" b="1" dirty="0" err="1">
                <a:solidFill>
                  <a:srgbClr val="005828"/>
                </a:solidFill>
                <a:effectLst>
                  <a:outerShdw blurRad="38100" dist="38100" dir="2700000" algn="tl">
                    <a:srgbClr val="000000">
                      <a:alpha val="43137"/>
                    </a:srgbClr>
                  </a:outerShdw>
                </a:effectLst>
              </a:rPr>
              <a:t>por</a:t>
            </a:r>
            <a:r>
              <a:rPr lang="en-US" sz="4000" b="1" dirty="0">
                <a:solidFill>
                  <a:srgbClr val="005828"/>
                </a:solidFill>
                <a:effectLst>
                  <a:outerShdw blurRad="38100" dist="38100" dir="2700000" algn="tl">
                    <a:srgbClr val="000000">
                      <a:alpha val="43137"/>
                    </a:srgbClr>
                  </a:outerShdw>
                </a:effectLst>
              </a:rPr>
              <a:t> </a:t>
            </a:r>
            <a:r>
              <a:rPr lang="en-US" sz="4000" b="1" dirty="0" err="1">
                <a:solidFill>
                  <a:srgbClr val="005828"/>
                </a:solidFill>
                <a:effectLst>
                  <a:outerShdw blurRad="38100" dist="38100" dir="2700000" algn="tl">
                    <a:srgbClr val="000000">
                      <a:alpha val="43137"/>
                    </a:srgbClr>
                  </a:outerShdw>
                </a:effectLst>
              </a:rPr>
              <a:t>escrito</a:t>
            </a:r>
            <a:r>
              <a:rPr lang="en-US" sz="4000" b="1" dirty="0">
                <a:solidFill>
                  <a:srgbClr val="005828"/>
                </a:solidFill>
                <a:effectLst>
                  <a:outerShdw blurRad="38100" dist="38100" dir="2700000" algn="tl">
                    <a:srgbClr val="000000">
                      <a:alpha val="43137"/>
                    </a:srgbClr>
                  </a:outerShdw>
                </a:effectLst>
              </a:rPr>
              <a:t> </a:t>
            </a:r>
            <a:r>
              <a:rPr lang="en-US" sz="4000" b="1" dirty="0" err="1">
                <a:solidFill>
                  <a:srgbClr val="005828"/>
                </a:solidFill>
                <a:effectLst>
                  <a:outerShdw blurRad="38100" dist="38100" dir="2700000" algn="tl">
                    <a:srgbClr val="000000">
                      <a:alpha val="43137"/>
                    </a:srgbClr>
                  </a:outerShdw>
                </a:effectLst>
              </a:rPr>
              <a:t>por</a:t>
            </a:r>
            <a:r>
              <a:rPr lang="en-US" sz="4000" b="1" dirty="0">
                <a:solidFill>
                  <a:srgbClr val="005828"/>
                </a:solidFill>
                <a:effectLst>
                  <a:outerShdw blurRad="38100" dist="38100" dir="2700000" algn="tl">
                    <a:srgbClr val="000000">
                      <a:alpha val="43137"/>
                    </a:srgbClr>
                  </a:outerShdw>
                </a:effectLst>
              </a:rPr>
              <a:t> </a:t>
            </a:r>
            <a:r>
              <a:rPr lang="en-US" sz="4000" b="1" dirty="0" err="1">
                <a:solidFill>
                  <a:srgbClr val="005828"/>
                </a:solidFill>
                <a:effectLst>
                  <a:outerShdw blurRad="38100" dist="38100" dir="2700000" algn="tl">
                    <a:srgbClr val="000000">
                      <a:alpha val="43137"/>
                    </a:srgbClr>
                  </a:outerShdw>
                </a:effectLst>
              </a:rPr>
              <a:t>Bandeja</a:t>
            </a:r>
            <a:r>
              <a:rPr lang="en-US" sz="4000" b="1" dirty="0">
                <a:solidFill>
                  <a:srgbClr val="005828"/>
                </a:solidFill>
                <a:effectLst>
                  <a:outerShdw blurRad="38100" dist="38100" dir="2700000" algn="tl">
                    <a:srgbClr val="000000">
                      <a:alpha val="43137"/>
                    </a:srgbClr>
                  </a:outerShdw>
                </a:effectLst>
              </a:rPr>
              <a:t> de Entrada</a:t>
            </a:r>
          </a:p>
        </p:txBody>
      </p:sp>
      <p:sp>
        <p:nvSpPr>
          <p:cNvPr id="620" name="Google Shape;620;p31"/>
          <p:cNvSpPr txBox="1"/>
          <p:nvPr/>
        </p:nvSpPr>
        <p:spPr>
          <a:xfrm rot="-315529">
            <a:off x="10546826" y="5473372"/>
            <a:ext cx="5852434" cy="1321259"/>
          </a:xfrm>
          <a:prstGeom prst="rect">
            <a:avLst/>
          </a:prstGeom>
          <a:noFill/>
          <a:ln>
            <a:noFill/>
          </a:ln>
        </p:spPr>
        <p:txBody>
          <a:bodyPr spcFirstLastPara="1" wrap="square" lIns="0" tIns="0" rIns="0" bIns="0" anchor="t" anchorCtr="0">
            <a:spAutoFit/>
          </a:bodyPr>
          <a:lstStyle/>
          <a:p>
            <a:pPr marL="0" marR="0" lvl="1" indent="0" algn="ctr" rtl="0">
              <a:lnSpc>
                <a:spcPct val="159009"/>
              </a:lnSpc>
              <a:spcBef>
                <a:spcPts val="0"/>
              </a:spcBef>
              <a:spcAft>
                <a:spcPts val="0"/>
              </a:spcAft>
              <a:buNone/>
            </a:pPr>
            <a:r>
              <a:rPr lang="es-PY" sz="5400" b="1" dirty="0">
                <a:latin typeface="Inter"/>
                <a:ea typeface="Inter"/>
                <a:cs typeface="Inter"/>
                <a:sym typeface="Inter"/>
              </a:rPr>
              <a:t>¿</a:t>
            </a:r>
            <a:r>
              <a:rPr lang="es-PY" sz="5400" b="1" i="0" u="none" strike="noStrike" cap="none" dirty="0">
                <a:solidFill>
                  <a:srgbClr val="000000"/>
                </a:solidFill>
                <a:latin typeface="Inter"/>
                <a:ea typeface="Inter"/>
                <a:cs typeface="Inter"/>
                <a:sym typeface="Inter"/>
              </a:rPr>
              <a:t>Preguntas?</a:t>
            </a:r>
            <a:endParaRPr lang="es-PY" sz="36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309"/>
        <p:cNvGrpSpPr/>
        <p:nvPr/>
      </p:nvGrpSpPr>
      <p:grpSpPr>
        <a:xfrm>
          <a:off x="0" y="0"/>
          <a:ext cx="0" cy="0"/>
          <a:chOff x="0" y="0"/>
          <a:chExt cx="0" cy="0"/>
        </a:xfrm>
      </p:grpSpPr>
      <p:grpSp>
        <p:nvGrpSpPr>
          <p:cNvPr id="310" name="Google Shape;310;p23"/>
          <p:cNvGrpSpPr/>
          <p:nvPr/>
        </p:nvGrpSpPr>
        <p:grpSpPr>
          <a:xfrm>
            <a:off x="-914471" y="48126"/>
            <a:ext cx="20574000" cy="10287000"/>
            <a:chOff x="0" y="0"/>
            <a:chExt cx="27432000" cy="13716000"/>
          </a:xfrm>
        </p:grpSpPr>
        <p:sp>
          <p:nvSpPr>
            <p:cNvPr id="311" name="Google Shape;311;p23"/>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312" name="Google Shape;312;p23"/>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sp>
        <p:nvSpPr>
          <p:cNvPr id="313" name="Google Shape;313;p23"/>
          <p:cNvSpPr/>
          <p:nvPr/>
        </p:nvSpPr>
        <p:spPr>
          <a:xfrm>
            <a:off x="666212" y="3984607"/>
            <a:ext cx="3427803" cy="3968513"/>
          </a:xfrm>
          <a:custGeom>
            <a:avLst/>
            <a:gdLst/>
            <a:ahLst/>
            <a:cxnLst/>
            <a:rect l="l" t="t" r="r" b="b"/>
            <a:pathLst>
              <a:path w="3427803" h="3968513" extrusionOk="0">
                <a:moveTo>
                  <a:pt x="0" y="0"/>
                </a:moveTo>
                <a:lnTo>
                  <a:pt x="3427803" y="0"/>
                </a:lnTo>
                <a:lnTo>
                  <a:pt x="3427803" y="3968513"/>
                </a:lnTo>
                <a:lnTo>
                  <a:pt x="0" y="3968513"/>
                </a:lnTo>
                <a:lnTo>
                  <a:pt x="0" y="0"/>
                </a:lnTo>
                <a:close/>
              </a:path>
            </a:pathLst>
          </a:custGeom>
          <a:blipFill rotWithShape="1">
            <a:blip r:embed="rId4">
              <a:alphaModFix/>
            </a:blip>
            <a:stretch>
              <a:fillRect/>
            </a:stretch>
          </a:blipFill>
          <a:ln>
            <a:noFill/>
          </a:ln>
        </p:spPr>
      </p:sp>
      <p:sp>
        <p:nvSpPr>
          <p:cNvPr id="314" name="Google Shape;314;p23"/>
          <p:cNvSpPr/>
          <p:nvPr/>
        </p:nvSpPr>
        <p:spPr>
          <a:xfrm>
            <a:off x="4024942" y="292293"/>
            <a:ext cx="3427803" cy="3968513"/>
          </a:xfrm>
          <a:custGeom>
            <a:avLst/>
            <a:gdLst/>
            <a:ahLst/>
            <a:cxnLst/>
            <a:rect l="l" t="t" r="r" b="b"/>
            <a:pathLst>
              <a:path w="3427803" h="3968513" extrusionOk="0">
                <a:moveTo>
                  <a:pt x="0" y="0"/>
                </a:moveTo>
                <a:lnTo>
                  <a:pt x="3427803" y="0"/>
                </a:lnTo>
                <a:lnTo>
                  <a:pt x="3427803" y="3968513"/>
                </a:lnTo>
                <a:lnTo>
                  <a:pt x="0" y="3968513"/>
                </a:lnTo>
                <a:lnTo>
                  <a:pt x="0" y="0"/>
                </a:lnTo>
                <a:close/>
              </a:path>
            </a:pathLst>
          </a:custGeom>
          <a:blipFill rotWithShape="1">
            <a:blip r:embed="rId5">
              <a:alphaModFix/>
            </a:blip>
            <a:stretch>
              <a:fillRect/>
            </a:stretch>
          </a:blipFill>
          <a:ln>
            <a:noFill/>
          </a:ln>
        </p:spPr>
      </p:sp>
      <p:sp>
        <p:nvSpPr>
          <p:cNvPr id="315" name="Google Shape;315;p23"/>
          <p:cNvSpPr/>
          <p:nvPr/>
        </p:nvSpPr>
        <p:spPr>
          <a:xfrm>
            <a:off x="10835255" y="292293"/>
            <a:ext cx="3427803" cy="3968513"/>
          </a:xfrm>
          <a:custGeom>
            <a:avLst/>
            <a:gdLst/>
            <a:ahLst/>
            <a:cxnLst/>
            <a:rect l="l" t="t" r="r" b="b"/>
            <a:pathLst>
              <a:path w="3427803" h="3968513" extrusionOk="0">
                <a:moveTo>
                  <a:pt x="0" y="0"/>
                </a:moveTo>
                <a:lnTo>
                  <a:pt x="3427803" y="0"/>
                </a:lnTo>
                <a:lnTo>
                  <a:pt x="3427803" y="3968513"/>
                </a:lnTo>
                <a:lnTo>
                  <a:pt x="0" y="3968513"/>
                </a:lnTo>
                <a:lnTo>
                  <a:pt x="0" y="0"/>
                </a:lnTo>
                <a:close/>
              </a:path>
            </a:pathLst>
          </a:custGeom>
          <a:blipFill rotWithShape="1">
            <a:blip r:embed="rId6">
              <a:alphaModFix/>
            </a:blip>
            <a:stretch>
              <a:fillRect/>
            </a:stretch>
          </a:blipFill>
          <a:ln>
            <a:noFill/>
          </a:ln>
        </p:spPr>
      </p:sp>
      <p:sp>
        <p:nvSpPr>
          <p:cNvPr id="316" name="Google Shape;316;p23"/>
          <p:cNvSpPr/>
          <p:nvPr/>
        </p:nvSpPr>
        <p:spPr>
          <a:xfrm>
            <a:off x="4862020" y="6026194"/>
            <a:ext cx="3427803" cy="3968513"/>
          </a:xfrm>
          <a:custGeom>
            <a:avLst/>
            <a:gdLst/>
            <a:ahLst/>
            <a:cxnLst/>
            <a:rect l="l" t="t" r="r" b="b"/>
            <a:pathLst>
              <a:path w="3427803" h="3968513" extrusionOk="0">
                <a:moveTo>
                  <a:pt x="0" y="0"/>
                </a:moveTo>
                <a:lnTo>
                  <a:pt x="3427803" y="0"/>
                </a:lnTo>
                <a:lnTo>
                  <a:pt x="3427803" y="3968513"/>
                </a:lnTo>
                <a:lnTo>
                  <a:pt x="0" y="3968513"/>
                </a:lnTo>
                <a:lnTo>
                  <a:pt x="0" y="0"/>
                </a:lnTo>
                <a:close/>
              </a:path>
            </a:pathLst>
          </a:custGeom>
          <a:blipFill rotWithShape="1">
            <a:blip r:embed="rId7">
              <a:alphaModFix/>
            </a:blip>
            <a:stretch>
              <a:fillRect/>
            </a:stretch>
          </a:blipFill>
          <a:ln>
            <a:noFill/>
          </a:ln>
        </p:spPr>
      </p:sp>
      <p:sp>
        <p:nvSpPr>
          <p:cNvPr id="317" name="Google Shape;317;p23"/>
          <p:cNvSpPr/>
          <p:nvPr/>
        </p:nvSpPr>
        <p:spPr>
          <a:xfrm>
            <a:off x="9600611" y="6026194"/>
            <a:ext cx="3427803" cy="3968513"/>
          </a:xfrm>
          <a:custGeom>
            <a:avLst/>
            <a:gdLst/>
            <a:ahLst/>
            <a:cxnLst/>
            <a:rect l="l" t="t" r="r" b="b"/>
            <a:pathLst>
              <a:path w="3427803" h="3968513" extrusionOk="0">
                <a:moveTo>
                  <a:pt x="0" y="0"/>
                </a:moveTo>
                <a:lnTo>
                  <a:pt x="3427803" y="0"/>
                </a:lnTo>
                <a:lnTo>
                  <a:pt x="3427803" y="3968513"/>
                </a:lnTo>
                <a:lnTo>
                  <a:pt x="0" y="3968513"/>
                </a:lnTo>
                <a:lnTo>
                  <a:pt x="0" y="0"/>
                </a:lnTo>
                <a:close/>
              </a:path>
            </a:pathLst>
          </a:custGeom>
          <a:blipFill rotWithShape="1">
            <a:blip r:embed="rId8">
              <a:alphaModFix/>
            </a:blip>
            <a:stretch>
              <a:fillRect/>
            </a:stretch>
          </a:blipFill>
          <a:ln>
            <a:noFill/>
          </a:ln>
        </p:spPr>
      </p:sp>
      <p:sp>
        <p:nvSpPr>
          <p:cNvPr id="318" name="Google Shape;318;p23"/>
          <p:cNvSpPr/>
          <p:nvPr/>
        </p:nvSpPr>
        <p:spPr>
          <a:xfrm>
            <a:off x="14193985" y="3984607"/>
            <a:ext cx="3427803" cy="3968513"/>
          </a:xfrm>
          <a:custGeom>
            <a:avLst/>
            <a:gdLst/>
            <a:ahLst/>
            <a:cxnLst/>
            <a:rect l="l" t="t" r="r" b="b"/>
            <a:pathLst>
              <a:path w="3427803" h="3968513" extrusionOk="0">
                <a:moveTo>
                  <a:pt x="0" y="0"/>
                </a:moveTo>
                <a:lnTo>
                  <a:pt x="3427803" y="0"/>
                </a:lnTo>
                <a:lnTo>
                  <a:pt x="3427803" y="3968513"/>
                </a:lnTo>
                <a:lnTo>
                  <a:pt x="0" y="3968513"/>
                </a:lnTo>
                <a:lnTo>
                  <a:pt x="0" y="0"/>
                </a:lnTo>
                <a:close/>
              </a:path>
            </a:pathLst>
          </a:custGeom>
          <a:blipFill rotWithShape="1">
            <a:blip r:embed="rId9">
              <a:alphaModFix/>
            </a:blip>
            <a:stretch>
              <a:fillRect/>
            </a:stretch>
          </a:blipFill>
          <a:ln>
            <a:noFill/>
          </a:ln>
        </p:spPr>
      </p:sp>
      <p:sp>
        <p:nvSpPr>
          <p:cNvPr id="319" name="Google Shape;319;p23"/>
          <p:cNvSpPr/>
          <p:nvPr/>
        </p:nvSpPr>
        <p:spPr>
          <a:xfrm flipH="1">
            <a:off x="982430" y="1028700"/>
            <a:ext cx="2358960" cy="2358960"/>
          </a:xfrm>
          <a:custGeom>
            <a:avLst/>
            <a:gdLst/>
            <a:ahLst/>
            <a:cxnLst/>
            <a:rect l="l" t="t" r="r" b="b"/>
            <a:pathLst>
              <a:path w="2358960" h="2358960" extrusionOk="0">
                <a:moveTo>
                  <a:pt x="2358960" y="0"/>
                </a:moveTo>
                <a:lnTo>
                  <a:pt x="0" y="0"/>
                </a:lnTo>
                <a:lnTo>
                  <a:pt x="0" y="2358960"/>
                </a:lnTo>
                <a:lnTo>
                  <a:pt x="2358960" y="2358960"/>
                </a:lnTo>
                <a:lnTo>
                  <a:pt x="2358960" y="0"/>
                </a:lnTo>
                <a:close/>
              </a:path>
            </a:pathLst>
          </a:custGeom>
          <a:blipFill rotWithShape="1">
            <a:blip r:embed="rId10">
              <a:alphaModFix/>
            </a:blip>
            <a:stretch>
              <a:fillRect/>
            </a:stretch>
          </a:blipFill>
          <a:ln>
            <a:noFill/>
          </a:ln>
        </p:spPr>
      </p:sp>
      <p:sp>
        <p:nvSpPr>
          <p:cNvPr id="320" name="Google Shape;320;p23"/>
          <p:cNvSpPr/>
          <p:nvPr/>
        </p:nvSpPr>
        <p:spPr>
          <a:xfrm>
            <a:off x="15465164" y="8238870"/>
            <a:ext cx="2982459" cy="2982459"/>
          </a:xfrm>
          <a:custGeom>
            <a:avLst/>
            <a:gdLst/>
            <a:ahLst/>
            <a:cxnLst/>
            <a:rect l="l" t="t" r="r" b="b"/>
            <a:pathLst>
              <a:path w="2982459" h="2982459" extrusionOk="0">
                <a:moveTo>
                  <a:pt x="0" y="0"/>
                </a:moveTo>
                <a:lnTo>
                  <a:pt x="2982459" y="0"/>
                </a:lnTo>
                <a:lnTo>
                  <a:pt x="2982459" y="2982459"/>
                </a:lnTo>
                <a:lnTo>
                  <a:pt x="0" y="2982459"/>
                </a:lnTo>
                <a:lnTo>
                  <a:pt x="0" y="0"/>
                </a:lnTo>
                <a:close/>
              </a:path>
            </a:pathLst>
          </a:custGeom>
          <a:blipFill rotWithShape="1">
            <a:blip r:embed="rId11">
              <a:alphaModFix/>
            </a:blip>
            <a:stretch>
              <a:fillRect/>
            </a:stretch>
          </a:blipFill>
          <a:ln>
            <a:noFill/>
          </a:ln>
        </p:spPr>
      </p:sp>
      <p:sp>
        <p:nvSpPr>
          <p:cNvPr id="321" name="Google Shape;321;p23"/>
          <p:cNvSpPr/>
          <p:nvPr/>
        </p:nvSpPr>
        <p:spPr>
          <a:xfrm rot="1745362">
            <a:off x="15186983" y="-3057732"/>
            <a:ext cx="5178261" cy="6008530"/>
          </a:xfrm>
          <a:custGeom>
            <a:avLst/>
            <a:gdLst/>
            <a:ahLst/>
            <a:cxnLst/>
            <a:rect l="l" t="t" r="r" b="b"/>
            <a:pathLst>
              <a:path w="5178261" h="6008530" extrusionOk="0">
                <a:moveTo>
                  <a:pt x="0" y="0"/>
                </a:moveTo>
                <a:lnTo>
                  <a:pt x="5178260" y="0"/>
                </a:lnTo>
                <a:lnTo>
                  <a:pt x="5178260" y="6008531"/>
                </a:lnTo>
                <a:lnTo>
                  <a:pt x="0" y="6008531"/>
                </a:lnTo>
                <a:lnTo>
                  <a:pt x="0" y="0"/>
                </a:lnTo>
                <a:close/>
              </a:path>
            </a:pathLst>
          </a:custGeom>
          <a:blipFill rotWithShape="1">
            <a:blip r:embed="rId12">
              <a:alphaModFix/>
            </a:blip>
            <a:stretch>
              <a:fillRect/>
            </a:stretch>
          </a:blipFill>
          <a:ln>
            <a:noFill/>
          </a:ln>
        </p:spPr>
      </p:sp>
      <p:sp>
        <p:nvSpPr>
          <p:cNvPr id="322" name="Google Shape;322;p23"/>
          <p:cNvSpPr txBox="1"/>
          <p:nvPr/>
        </p:nvSpPr>
        <p:spPr>
          <a:xfrm>
            <a:off x="4740505" y="4633530"/>
            <a:ext cx="8699400" cy="1304973"/>
          </a:xfrm>
          <a:prstGeom prst="rect">
            <a:avLst/>
          </a:prstGeom>
          <a:noFill/>
          <a:ln>
            <a:noFill/>
          </a:ln>
        </p:spPr>
        <p:txBody>
          <a:bodyPr spcFirstLastPara="1" wrap="square" lIns="0" tIns="0" rIns="0" bIns="0" anchor="t" anchorCtr="0">
            <a:spAutoFit/>
          </a:bodyPr>
          <a:lstStyle/>
          <a:p>
            <a:pPr marL="0" marR="0" lvl="0" indent="0" algn="ctr" rtl="0">
              <a:lnSpc>
                <a:spcPct val="105999"/>
              </a:lnSpc>
              <a:spcBef>
                <a:spcPts val="0"/>
              </a:spcBef>
              <a:spcAft>
                <a:spcPts val="0"/>
              </a:spcAft>
              <a:buNone/>
            </a:pPr>
            <a:r>
              <a:rPr lang="en-US" sz="8000" b="1" i="0" u="none" strike="noStrike" cap="none" dirty="0" err="1">
                <a:solidFill>
                  <a:srgbClr val="000000"/>
                </a:solidFill>
                <a:latin typeface="Josefin Sans"/>
                <a:ea typeface="Josefin Sans"/>
                <a:cs typeface="Josefin Sans"/>
                <a:sym typeface="Josefin Sans"/>
              </a:rPr>
              <a:t>Ejes</a:t>
            </a:r>
            <a:r>
              <a:rPr lang="en-US" sz="8000" b="1" i="0" u="none" strike="noStrike" cap="none" dirty="0">
                <a:solidFill>
                  <a:srgbClr val="000000"/>
                </a:solidFill>
                <a:latin typeface="Josefin Sans"/>
                <a:ea typeface="Josefin Sans"/>
                <a:cs typeface="Josefin Sans"/>
                <a:sym typeface="Josefin Sans"/>
              </a:rPr>
              <a:t> </a:t>
            </a:r>
            <a:r>
              <a:rPr lang="en-US" sz="8000" b="1" i="0" u="none" strike="noStrike" cap="none" dirty="0" err="1">
                <a:solidFill>
                  <a:srgbClr val="000000"/>
                </a:solidFill>
                <a:latin typeface="Josefin Sans"/>
                <a:ea typeface="Josefin Sans"/>
                <a:cs typeface="Josefin Sans"/>
                <a:sym typeface="Josefin Sans"/>
              </a:rPr>
              <a:t>Académicos</a:t>
            </a:r>
            <a:endParaRPr sz="1050" dirty="0"/>
          </a:p>
        </p:txBody>
      </p:sp>
      <p:sp>
        <p:nvSpPr>
          <p:cNvPr id="323" name="Google Shape;323;p23"/>
          <p:cNvSpPr txBox="1"/>
          <p:nvPr/>
        </p:nvSpPr>
        <p:spPr>
          <a:xfrm>
            <a:off x="4262495" y="1638158"/>
            <a:ext cx="2952698" cy="537840"/>
          </a:xfrm>
          <a:prstGeom prst="rect">
            <a:avLst/>
          </a:prstGeom>
          <a:noFill/>
          <a:ln>
            <a:noFill/>
          </a:ln>
        </p:spPr>
        <p:txBody>
          <a:bodyPr spcFirstLastPara="1" wrap="square" lIns="0" tIns="0" rIns="0" bIns="0" anchor="t" anchorCtr="0">
            <a:spAutoFit/>
          </a:bodyPr>
          <a:lstStyle/>
          <a:p>
            <a:pPr marL="0" marR="0" lvl="0" indent="0" algn="ctr" rtl="0">
              <a:lnSpc>
                <a:spcPct val="106005"/>
              </a:lnSpc>
              <a:spcBef>
                <a:spcPts val="0"/>
              </a:spcBef>
              <a:spcAft>
                <a:spcPts val="0"/>
              </a:spcAft>
              <a:buNone/>
            </a:pPr>
            <a:r>
              <a:rPr lang="en-US" sz="3297" b="1" i="0" u="none" strike="noStrike" cap="none" dirty="0" err="1">
                <a:solidFill>
                  <a:srgbClr val="000000"/>
                </a:solidFill>
                <a:latin typeface="Josefin Sans"/>
                <a:ea typeface="Josefin Sans"/>
                <a:cs typeface="Josefin Sans"/>
                <a:sym typeface="Josefin Sans"/>
              </a:rPr>
              <a:t>Presentación</a:t>
            </a:r>
            <a:endParaRPr dirty="0"/>
          </a:p>
        </p:txBody>
      </p:sp>
      <p:sp>
        <p:nvSpPr>
          <p:cNvPr id="324" name="Google Shape;324;p23"/>
          <p:cNvSpPr txBox="1"/>
          <p:nvPr/>
        </p:nvSpPr>
        <p:spPr>
          <a:xfrm>
            <a:off x="11213481" y="1350047"/>
            <a:ext cx="2952698" cy="1075679"/>
          </a:xfrm>
          <a:prstGeom prst="rect">
            <a:avLst/>
          </a:prstGeom>
          <a:noFill/>
          <a:ln>
            <a:noFill/>
          </a:ln>
        </p:spPr>
        <p:txBody>
          <a:bodyPr spcFirstLastPara="1" wrap="square" lIns="0" tIns="0" rIns="0" bIns="0" anchor="t" anchorCtr="0">
            <a:spAutoFit/>
          </a:bodyPr>
          <a:lstStyle/>
          <a:p>
            <a:pPr marL="0" marR="0" lvl="0" indent="0" algn="ctr" rtl="0">
              <a:lnSpc>
                <a:spcPct val="106005"/>
              </a:lnSpc>
              <a:spcBef>
                <a:spcPts val="0"/>
              </a:spcBef>
              <a:spcAft>
                <a:spcPts val="0"/>
              </a:spcAft>
              <a:buNone/>
            </a:pPr>
            <a:r>
              <a:rPr lang="en-US" sz="3297" b="1" i="0" u="none" strike="noStrike" cap="none" dirty="0" err="1">
                <a:solidFill>
                  <a:srgbClr val="000000"/>
                </a:solidFill>
                <a:latin typeface="Josefin Sans"/>
                <a:ea typeface="Josefin Sans"/>
                <a:cs typeface="Josefin Sans"/>
                <a:sym typeface="Josefin Sans"/>
              </a:rPr>
              <a:t>Modalidad</a:t>
            </a:r>
            <a:r>
              <a:rPr lang="en-US" sz="3297" b="1" i="0" u="none" strike="noStrike" cap="none" dirty="0">
                <a:solidFill>
                  <a:srgbClr val="000000"/>
                </a:solidFill>
                <a:latin typeface="Josefin Sans"/>
                <a:ea typeface="Josefin Sans"/>
                <a:cs typeface="Josefin Sans"/>
                <a:sym typeface="Josefin Sans"/>
              </a:rPr>
              <a:t> de </a:t>
            </a:r>
            <a:r>
              <a:rPr lang="en-US" sz="3297" b="1" i="0" u="none" strike="noStrike" cap="none" dirty="0" err="1">
                <a:solidFill>
                  <a:srgbClr val="000000"/>
                </a:solidFill>
                <a:latin typeface="Josefin Sans"/>
                <a:ea typeface="Josefin Sans"/>
                <a:cs typeface="Josefin Sans"/>
                <a:sym typeface="Josefin Sans"/>
              </a:rPr>
              <a:t>trabajo</a:t>
            </a:r>
            <a:endParaRPr dirty="0"/>
          </a:p>
        </p:txBody>
      </p:sp>
      <p:sp>
        <p:nvSpPr>
          <p:cNvPr id="325" name="Google Shape;325;p23"/>
          <p:cNvSpPr txBox="1"/>
          <p:nvPr/>
        </p:nvSpPr>
        <p:spPr>
          <a:xfrm>
            <a:off x="881151" y="5210350"/>
            <a:ext cx="2952698" cy="2151358"/>
          </a:xfrm>
          <a:prstGeom prst="rect">
            <a:avLst/>
          </a:prstGeom>
          <a:noFill/>
          <a:ln>
            <a:noFill/>
          </a:ln>
        </p:spPr>
        <p:txBody>
          <a:bodyPr spcFirstLastPara="1" wrap="square" lIns="0" tIns="0" rIns="0" bIns="0" anchor="t" anchorCtr="0">
            <a:spAutoFit/>
          </a:bodyPr>
          <a:lstStyle/>
          <a:p>
            <a:pPr marL="0" marR="0" lvl="0" indent="0" algn="ctr" rtl="0">
              <a:lnSpc>
                <a:spcPct val="106005"/>
              </a:lnSpc>
              <a:spcBef>
                <a:spcPts val="0"/>
              </a:spcBef>
              <a:spcAft>
                <a:spcPts val="0"/>
              </a:spcAft>
              <a:buNone/>
            </a:pPr>
            <a:r>
              <a:rPr lang="en-US" sz="3297" b="1" i="0" u="none" strike="noStrike" cap="none" dirty="0" err="1">
                <a:solidFill>
                  <a:srgbClr val="000000"/>
                </a:solidFill>
                <a:latin typeface="Josefin Sans"/>
                <a:ea typeface="Josefin Sans"/>
                <a:cs typeface="Josefin Sans"/>
                <a:sym typeface="Josefin Sans"/>
              </a:rPr>
              <a:t>Fechas</a:t>
            </a:r>
            <a:r>
              <a:rPr lang="en-US" sz="3297" b="1" i="0" u="none" strike="noStrike" cap="none" dirty="0">
                <a:solidFill>
                  <a:srgbClr val="000000"/>
                </a:solidFill>
                <a:latin typeface="Josefin Sans"/>
                <a:ea typeface="Josefin Sans"/>
                <a:cs typeface="Josefin Sans"/>
                <a:sym typeface="Josefin Sans"/>
              </a:rPr>
              <a:t> de </a:t>
            </a:r>
            <a:r>
              <a:rPr lang="en-US" sz="3297" b="1" i="0" u="none" strike="noStrike" cap="none" dirty="0" err="1">
                <a:solidFill>
                  <a:srgbClr val="000000"/>
                </a:solidFill>
                <a:latin typeface="Josefin Sans"/>
                <a:ea typeface="Josefin Sans"/>
                <a:cs typeface="Josefin Sans"/>
                <a:sym typeface="Josefin Sans"/>
              </a:rPr>
              <a:t>Examenes</a:t>
            </a:r>
            <a:r>
              <a:rPr lang="en-US" sz="3297" b="1" i="0" u="none" strike="noStrike" cap="none" dirty="0">
                <a:solidFill>
                  <a:srgbClr val="000000"/>
                </a:solidFill>
                <a:latin typeface="Josefin Sans"/>
                <a:ea typeface="Josefin Sans"/>
                <a:cs typeface="Josefin Sans"/>
                <a:sym typeface="Josefin Sans"/>
              </a:rPr>
              <a:t> y </a:t>
            </a:r>
            <a:r>
              <a:rPr lang="en-US" sz="3297" b="1" i="0" u="none" strike="noStrike" cap="none" dirty="0" err="1">
                <a:solidFill>
                  <a:srgbClr val="000000"/>
                </a:solidFill>
                <a:latin typeface="Josefin Sans"/>
                <a:ea typeface="Josefin Sans"/>
                <a:cs typeface="Josefin Sans"/>
                <a:sym typeface="Josefin Sans"/>
              </a:rPr>
              <a:t>Evaluación</a:t>
            </a:r>
            <a:r>
              <a:rPr lang="en-US" sz="3297" b="1" i="0" u="none" strike="noStrike" cap="none" dirty="0">
                <a:solidFill>
                  <a:srgbClr val="000000"/>
                </a:solidFill>
                <a:latin typeface="Josefin Sans"/>
                <a:ea typeface="Josefin Sans"/>
                <a:cs typeface="Josefin Sans"/>
                <a:sym typeface="Josefin Sans"/>
              </a:rPr>
              <a:t> </a:t>
            </a:r>
            <a:r>
              <a:rPr lang="en-US" sz="3297" b="1" i="0" u="none" strike="noStrike" cap="none" dirty="0" err="1">
                <a:solidFill>
                  <a:srgbClr val="000000"/>
                </a:solidFill>
                <a:latin typeface="Josefin Sans"/>
                <a:ea typeface="Josefin Sans"/>
                <a:cs typeface="Josefin Sans"/>
                <a:sym typeface="Josefin Sans"/>
              </a:rPr>
              <a:t>Diagnóstica</a:t>
            </a:r>
            <a:endParaRPr dirty="0"/>
          </a:p>
        </p:txBody>
      </p:sp>
      <p:sp>
        <p:nvSpPr>
          <p:cNvPr id="326" name="Google Shape;326;p23"/>
          <p:cNvSpPr txBox="1"/>
          <p:nvPr/>
        </p:nvSpPr>
        <p:spPr>
          <a:xfrm>
            <a:off x="5004317" y="6774210"/>
            <a:ext cx="2952698" cy="1613519"/>
          </a:xfrm>
          <a:prstGeom prst="rect">
            <a:avLst/>
          </a:prstGeom>
          <a:noFill/>
          <a:ln>
            <a:noFill/>
          </a:ln>
        </p:spPr>
        <p:txBody>
          <a:bodyPr spcFirstLastPara="1" wrap="square" lIns="0" tIns="0" rIns="0" bIns="0" anchor="t" anchorCtr="0">
            <a:spAutoFit/>
          </a:bodyPr>
          <a:lstStyle/>
          <a:p>
            <a:pPr marL="0" marR="0" lvl="0" indent="0" algn="ctr" rtl="0">
              <a:lnSpc>
                <a:spcPct val="106005"/>
              </a:lnSpc>
              <a:spcBef>
                <a:spcPts val="0"/>
              </a:spcBef>
              <a:spcAft>
                <a:spcPts val="0"/>
              </a:spcAft>
              <a:buNone/>
            </a:pPr>
            <a:r>
              <a:rPr lang="es-PY" sz="3297" b="1" i="0" u="none" strike="noStrike" cap="none" dirty="0">
                <a:solidFill>
                  <a:srgbClr val="000000"/>
                </a:solidFill>
                <a:latin typeface="Josefin Sans"/>
                <a:ea typeface="Josefin Sans"/>
                <a:cs typeface="Josefin Sans"/>
                <a:sym typeface="Josefin Sans"/>
              </a:rPr>
              <a:t>Actividades</a:t>
            </a:r>
            <a:r>
              <a:rPr lang="en-US" sz="3297" b="1" i="0" u="none" strike="noStrike" cap="none" dirty="0">
                <a:solidFill>
                  <a:srgbClr val="000000"/>
                </a:solidFill>
                <a:latin typeface="Josefin Sans"/>
                <a:ea typeface="Josefin Sans"/>
                <a:cs typeface="Josefin Sans"/>
                <a:sym typeface="Josefin Sans"/>
              </a:rPr>
              <a:t> de </a:t>
            </a:r>
            <a:r>
              <a:rPr lang="en-US" sz="3297" b="1" i="0" u="none" strike="noStrike" cap="none" dirty="0" err="1">
                <a:solidFill>
                  <a:srgbClr val="000000"/>
                </a:solidFill>
                <a:latin typeface="Josefin Sans"/>
                <a:ea typeface="Josefin Sans"/>
                <a:cs typeface="Josefin Sans"/>
                <a:sym typeface="Josefin Sans"/>
              </a:rPr>
              <a:t>Extensión</a:t>
            </a:r>
            <a:r>
              <a:rPr lang="en-US" sz="3297" b="1" i="0" u="none" strike="noStrike" cap="none" dirty="0">
                <a:solidFill>
                  <a:srgbClr val="000000"/>
                </a:solidFill>
                <a:latin typeface="Josefin Sans"/>
                <a:ea typeface="Josefin Sans"/>
                <a:cs typeface="Josefin Sans"/>
                <a:sym typeface="Josefin Sans"/>
              </a:rPr>
              <a:t> e </a:t>
            </a:r>
            <a:r>
              <a:rPr lang="en-US" sz="3297" b="1" i="0" u="none" strike="noStrike" cap="none" dirty="0" err="1">
                <a:solidFill>
                  <a:srgbClr val="000000"/>
                </a:solidFill>
                <a:latin typeface="Josefin Sans"/>
                <a:ea typeface="Josefin Sans"/>
                <a:cs typeface="Josefin Sans"/>
                <a:sym typeface="Josefin Sans"/>
              </a:rPr>
              <a:t>Investigación</a:t>
            </a:r>
            <a:endParaRPr dirty="0"/>
          </a:p>
        </p:txBody>
      </p:sp>
      <p:sp>
        <p:nvSpPr>
          <p:cNvPr id="327" name="Google Shape;327;p23"/>
          <p:cNvSpPr txBox="1"/>
          <p:nvPr/>
        </p:nvSpPr>
        <p:spPr>
          <a:xfrm>
            <a:off x="9796229" y="6820226"/>
            <a:ext cx="2952698" cy="1075679"/>
          </a:xfrm>
          <a:prstGeom prst="rect">
            <a:avLst/>
          </a:prstGeom>
          <a:noFill/>
          <a:ln>
            <a:noFill/>
          </a:ln>
        </p:spPr>
        <p:txBody>
          <a:bodyPr spcFirstLastPara="1" wrap="square" lIns="0" tIns="0" rIns="0" bIns="0" anchor="t" anchorCtr="0">
            <a:spAutoFit/>
          </a:bodyPr>
          <a:lstStyle/>
          <a:p>
            <a:pPr marL="0" marR="0" lvl="0" indent="0" algn="ctr" rtl="0">
              <a:lnSpc>
                <a:spcPct val="106005"/>
              </a:lnSpc>
              <a:spcBef>
                <a:spcPts val="0"/>
              </a:spcBef>
              <a:spcAft>
                <a:spcPts val="0"/>
              </a:spcAft>
              <a:buNone/>
            </a:pPr>
            <a:r>
              <a:rPr lang="en-US" sz="3297" b="1" dirty="0" err="1">
                <a:latin typeface="Josefin Sans"/>
                <a:sym typeface="Josefin Sans"/>
              </a:rPr>
              <a:t>Datos</a:t>
            </a:r>
            <a:r>
              <a:rPr lang="en-US" sz="3297" b="1" dirty="0">
                <a:latin typeface="Josefin Sans"/>
                <a:sym typeface="Josefin Sans"/>
              </a:rPr>
              <a:t> de </a:t>
            </a:r>
            <a:r>
              <a:rPr lang="en-US" sz="3297" b="1" dirty="0" err="1">
                <a:latin typeface="Josefin Sans"/>
                <a:sym typeface="Josefin Sans"/>
              </a:rPr>
              <a:t>Contacto</a:t>
            </a:r>
            <a:endParaRPr dirty="0"/>
          </a:p>
        </p:txBody>
      </p:sp>
      <p:sp>
        <p:nvSpPr>
          <p:cNvPr id="328" name="Google Shape;328;p23"/>
          <p:cNvSpPr txBox="1"/>
          <p:nvPr/>
        </p:nvSpPr>
        <p:spPr>
          <a:xfrm>
            <a:off x="14326762" y="5172697"/>
            <a:ext cx="2952698" cy="391517"/>
          </a:xfrm>
          <a:prstGeom prst="rect">
            <a:avLst/>
          </a:prstGeom>
          <a:noFill/>
          <a:ln>
            <a:noFill/>
          </a:ln>
        </p:spPr>
        <p:txBody>
          <a:bodyPr spcFirstLastPara="1" wrap="square" lIns="0" tIns="0" rIns="0" bIns="0" anchor="t" anchorCtr="0">
            <a:spAutoFit/>
          </a:bodyPr>
          <a:lstStyle/>
          <a:p>
            <a:pPr marL="0" marR="0" lvl="0" indent="0" algn="ctr" rtl="0">
              <a:lnSpc>
                <a:spcPct val="106005"/>
              </a:lnSpc>
              <a:spcBef>
                <a:spcPts val="0"/>
              </a:spcBef>
              <a:spcAft>
                <a:spcPts val="0"/>
              </a:spcAft>
              <a:buNone/>
            </a:pPr>
            <a:r>
              <a:rPr lang="en-US" sz="2400" b="1" i="0" u="none" strike="noStrike" cap="none" dirty="0" err="1">
                <a:solidFill>
                  <a:srgbClr val="000000"/>
                </a:solidFill>
                <a:latin typeface="Josefin Sans"/>
                <a:ea typeface="Josefin Sans"/>
                <a:cs typeface="Josefin Sans"/>
                <a:sym typeface="Josefin Sans"/>
              </a:rPr>
              <a:t>Recomendaciones</a:t>
            </a:r>
            <a:endParaRPr sz="1050" dirty="0"/>
          </a:p>
        </p:txBody>
      </p:sp>
      <p:sp>
        <p:nvSpPr>
          <p:cNvPr id="329" name="Google Shape;329;p23"/>
          <p:cNvSpPr txBox="1"/>
          <p:nvPr/>
        </p:nvSpPr>
        <p:spPr>
          <a:xfrm>
            <a:off x="4149868" y="2309692"/>
            <a:ext cx="2933521" cy="1163395"/>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100" b="1" i="0" u="none" strike="noStrike" cap="none" dirty="0" err="1">
                <a:solidFill>
                  <a:srgbClr val="232424"/>
                </a:solidFill>
                <a:latin typeface="Inter"/>
                <a:ea typeface="Inter"/>
                <a:cs typeface="Inter"/>
                <a:sym typeface="Inter"/>
              </a:rPr>
              <a:t>Docente</a:t>
            </a:r>
            <a:r>
              <a:rPr lang="en-US" sz="2100" b="1" i="0" u="none" strike="noStrike" cap="none" dirty="0">
                <a:solidFill>
                  <a:srgbClr val="232424"/>
                </a:solidFill>
                <a:latin typeface="Inter"/>
                <a:ea typeface="Inter"/>
                <a:cs typeface="Inter"/>
                <a:sym typeface="Inter"/>
              </a:rPr>
              <a:t>, </a:t>
            </a:r>
            <a:r>
              <a:rPr lang="en-US" sz="2100" b="1" i="0" u="none" strike="noStrike" cap="none" dirty="0" err="1">
                <a:solidFill>
                  <a:srgbClr val="232424"/>
                </a:solidFill>
                <a:latin typeface="Inter"/>
                <a:ea typeface="Inter"/>
                <a:cs typeface="Inter"/>
                <a:sym typeface="Inter"/>
              </a:rPr>
              <a:t>alumnos</a:t>
            </a:r>
            <a:r>
              <a:rPr lang="en-US" sz="2100" b="1" i="0" u="none" strike="noStrike" cap="none" dirty="0">
                <a:solidFill>
                  <a:srgbClr val="232424"/>
                </a:solidFill>
                <a:latin typeface="Inter"/>
                <a:ea typeface="Inter"/>
                <a:cs typeface="Inter"/>
                <a:sym typeface="Inter"/>
              </a:rPr>
              <a:t>, </a:t>
            </a:r>
            <a:r>
              <a:rPr lang="en-US" sz="2100" b="1" i="0" u="none" strike="noStrike" cap="none" dirty="0" err="1">
                <a:solidFill>
                  <a:srgbClr val="232424"/>
                </a:solidFill>
                <a:latin typeface="Inter"/>
                <a:ea typeface="Inter"/>
                <a:cs typeface="Inter"/>
                <a:sym typeface="Inter"/>
              </a:rPr>
              <a:t>programa</a:t>
            </a:r>
            <a:r>
              <a:rPr lang="en-US" sz="2100" b="1" i="0" u="none" strike="noStrike" cap="none" dirty="0">
                <a:solidFill>
                  <a:srgbClr val="232424"/>
                </a:solidFill>
                <a:latin typeface="Inter"/>
                <a:ea typeface="Inter"/>
                <a:cs typeface="Inter"/>
                <a:sym typeface="Inter"/>
              </a:rPr>
              <a:t> de studio, </a:t>
            </a:r>
            <a:r>
              <a:rPr lang="en-US" sz="2100" b="1" i="0" u="none" strike="noStrike" cap="none" dirty="0" err="1">
                <a:solidFill>
                  <a:srgbClr val="232424"/>
                </a:solidFill>
                <a:latin typeface="Inter"/>
                <a:ea typeface="Inter"/>
                <a:cs typeface="Inter"/>
                <a:sym typeface="Inter"/>
              </a:rPr>
              <a:t>objetivos</a:t>
            </a:r>
            <a:r>
              <a:rPr lang="en-US" sz="2100" b="1" i="0" u="none" strike="noStrike" cap="none" dirty="0">
                <a:solidFill>
                  <a:srgbClr val="232424"/>
                </a:solidFill>
                <a:latin typeface="Inter"/>
                <a:ea typeface="Inter"/>
                <a:cs typeface="Inter"/>
                <a:sym typeface="Inter"/>
              </a:rPr>
              <a:t> entre </a:t>
            </a:r>
            <a:r>
              <a:rPr lang="en-US" sz="2100" b="1" i="0" u="none" strike="noStrike" cap="none" dirty="0" err="1">
                <a:solidFill>
                  <a:srgbClr val="232424"/>
                </a:solidFill>
                <a:latin typeface="Inter"/>
                <a:ea typeface="Inter"/>
                <a:cs typeface="Inter"/>
                <a:sym typeface="Inter"/>
              </a:rPr>
              <a:t>otros</a:t>
            </a:r>
            <a:r>
              <a:rPr lang="en-US" sz="2100" b="1" i="0" u="none" strike="noStrike" cap="none" dirty="0">
                <a:solidFill>
                  <a:srgbClr val="232424"/>
                </a:solidFill>
                <a:latin typeface="Inter"/>
                <a:ea typeface="Inter"/>
                <a:cs typeface="Inter"/>
                <a:sym typeface="Inter"/>
              </a:rPr>
              <a:t>.</a:t>
            </a:r>
            <a:endParaRPr b="1" dirty="0"/>
          </a:p>
        </p:txBody>
      </p:sp>
      <p:sp>
        <p:nvSpPr>
          <p:cNvPr id="330" name="Google Shape;330;p23"/>
          <p:cNvSpPr txBox="1"/>
          <p:nvPr/>
        </p:nvSpPr>
        <p:spPr>
          <a:xfrm>
            <a:off x="11323356" y="2666021"/>
            <a:ext cx="2451600" cy="1034129"/>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800" b="0" i="0" u="none" strike="noStrike" cap="none" dirty="0">
                <a:solidFill>
                  <a:srgbClr val="232424"/>
                </a:solidFill>
                <a:latin typeface="Inter"/>
                <a:ea typeface="Inter"/>
                <a:cs typeface="Inter"/>
                <a:sym typeface="Inter"/>
              </a:rPr>
              <a:t>…y </a:t>
            </a:r>
            <a:r>
              <a:rPr lang="en-US" sz="2800" b="0" i="0" u="none" strike="noStrike" cap="none" dirty="0" err="1">
                <a:solidFill>
                  <a:srgbClr val="232424"/>
                </a:solidFill>
                <a:latin typeface="Inter"/>
                <a:ea typeface="Inter"/>
                <a:cs typeface="Inter"/>
                <a:sym typeface="Inter"/>
              </a:rPr>
              <a:t>comunicación</a:t>
            </a:r>
            <a:endParaRPr sz="1800" dirty="0"/>
          </a:p>
        </p:txBody>
      </p:sp>
      <p:sp>
        <p:nvSpPr>
          <p:cNvPr id="332" name="Google Shape;332;p23"/>
          <p:cNvSpPr txBox="1"/>
          <p:nvPr/>
        </p:nvSpPr>
        <p:spPr>
          <a:xfrm>
            <a:off x="5046078" y="8513742"/>
            <a:ext cx="2887245" cy="1627112"/>
          </a:xfrm>
          <a:prstGeom prst="rect">
            <a:avLst/>
          </a:prstGeom>
          <a:noFill/>
          <a:ln>
            <a:noFill/>
          </a:ln>
        </p:spPr>
        <p:txBody>
          <a:bodyPr spcFirstLastPara="1" wrap="square" lIns="0" tIns="0" rIns="0" bIns="0" anchor="t" anchorCtr="0">
            <a:spAutoFit/>
          </a:bodyPr>
          <a:lstStyle/>
          <a:p>
            <a:pPr marL="0" lvl="0" indent="0" algn="l" rtl="0">
              <a:spcBef>
                <a:spcPts val="0"/>
              </a:spcBef>
              <a:spcAft>
                <a:spcPts val="1600"/>
              </a:spcAft>
              <a:buNone/>
            </a:pPr>
            <a:r>
              <a:rPr lang="es-MX" sz="2200" kern="1200" dirty="0">
                <a:solidFill>
                  <a:schemeClr val="dk1"/>
                </a:solidFill>
                <a:latin typeface="+mn-lt"/>
                <a:ea typeface="+mn-ea"/>
                <a:cs typeface="+mn-cs"/>
                <a:sym typeface="Commissioner"/>
              </a:rPr>
              <a:t>…tipos de actividades que se pueden llevar a cabo.</a:t>
            </a:r>
          </a:p>
          <a:p>
            <a:pPr marL="0" marR="0" lvl="1" indent="0" algn="ctr" rtl="0">
              <a:lnSpc>
                <a:spcPct val="120000"/>
              </a:lnSpc>
              <a:spcBef>
                <a:spcPts val="0"/>
              </a:spcBef>
              <a:spcAft>
                <a:spcPts val="0"/>
              </a:spcAft>
              <a:buNone/>
            </a:pPr>
            <a:r>
              <a:rPr lang="en-US" sz="2200" b="0" i="0" u="none" strike="noStrike" cap="none" dirty="0">
                <a:solidFill>
                  <a:srgbClr val="232424"/>
                </a:solidFill>
                <a:latin typeface="Inter"/>
                <a:ea typeface="Inter"/>
                <a:cs typeface="Inter"/>
                <a:sym typeface="Inter"/>
              </a:rPr>
              <a:t>.</a:t>
            </a:r>
            <a:endParaRPr sz="2200" dirty="0"/>
          </a:p>
        </p:txBody>
      </p:sp>
      <p:sp>
        <p:nvSpPr>
          <p:cNvPr id="333" name="Google Shape;333;p23"/>
          <p:cNvSpPr txBox="1"/>
          <p:nvPr/>
        </p:nvSpPr>
        <p:spPr>
          <a:xfrm>
            <a:off x="9618238" y="7943776"/>
            <a:ext cx="2952698" cy="15511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s-ES" sz="2100" b="0" i="0" u="none" strike="noStrike" cap="none" dirty="0">
                <a:solidFill>
                  <a:srgbClr val="232424"/>
                </a:solidFill>
                <a:latin typeface="Inter"/>
                <a:ea typeface="Inter"/>
                <a:cs typeface="Inter"/>
                <a:sym typeface="Inter"/>
              </a:rPr>
              <a:t>…para contactar directamente con el alumno para casos puntuales.</a:t>
            </a:r>
          </a:p>
        </p:txBody>
      </p:sp>
      <p:sp>
        <p:nvSpPr>
          <p:cNvPr id="334" name="Google Shape;334;p23"/>
          <p:cNvSpPr txBox="1"/>
          <p:nvPr/>
        </p:nvSpPr>
        <p:spPr>
          <a:xfrm>
            <a:off x="14554579" y="5774773"/>
            <a:ext cx="2497200" cy="1163395"/>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100" b="0" i="0" u="none" strike="noStrike" cap="none" dirty="0">
                <a:solidFill>
                  <a:srgbClr val="232424"/>
                </a:solidFill>
                <a:latin typeface="Inter"/>
                <a:ea typeface="Inter"/>
                <a:cs typeface="Inter"/>
                <a:sym typeface="Inter"/>
              </a:rPr>
              <a:t>…para </a:t>
            </a:r>
            <a:r>
              <a:rPr lang="en-US" sz="2100" b="0" i="0" u="none" strike="noStrike" cap="none" dirty="0" err="1">
                <a:solidFill>
                  <a:srgbClr val="232424"/>
                </a:solidFill>
                <a:latin typeface="Inter"/>
                <a:ea typeface="Inter"/>
                <a:cs typeface="Inter"/>
                <a:sym typeface="Inter"/>
              </a:rPr>
              <a:t>cursar</a:t>
            </a:r>
            <a:r>
              <a:rPr lang="en-US" sz="2100" b="0" i="0" u="none" strike="noStrike" cap="none" dirty="0">
                <a:solidFill>
                  <a:srgbClr val="232424"/>
                </a:solidFill>
                <a:latin typeface="Inter"/>
                <a:ea typeface="Inter"/>
                <a:cs typeface="Inter"/>
                <a:sym typeface="Inter"/>
              </a:rPr>
              <a:t> </a:t>
            </a:r>
            <a:r>
              <a:rPr lang="es-PY" sz="2100" b="0" i="0" u="none" strike="noStrike" cap="none" dirty="0">
                <a:solidFill>
                  <a:srgbClr val="232424"/>
                </a:solidFill>
                <a:latin typeface="Inter"/>
                <a:ea typeface="Inter"/>
                <a:cs typeface="Inter"/>
                <a:sym typeface="Inter"/>
              </a:rPr>
              <a:t>exitosamente</a:t>
            </a:r>
            <a:r>
              <a:rPr lang="en-US" sz="2100" b="0" i="0" u="none" strike="noStrike" cap="none" dirty="0">
                <a:solidFill>
                  <a:srgbClr val="232424"/>
                </a:solidFill>
                <a:latin typeface="Inter"/>
                <a:ea typeface="Inter"/>
                <a:cs typeface="Inter"/>
                <a:sym typeface="Inter"/>
              </a:rPr>
              <a:t> la </a:t>
            </a:r>
            <a:r>
              <a:rPr lang="en-US" sz="2100" b="0" i="0" u="none" strike="noStrike" cap="none" dirty="0" err="1">
                <a:solidFill>
                  <a:srgbClr val="232424"/>
                </a:solidFill>
                <a:latin typeface="Inter"/>
                <a:ea typeface="Inter"/>
                <a:cs typeface="Inter"/>
                <a:sym typeface="Inter"/>
              </a:rPr>
              <a:t>cátedra</a:t>
            </a:r>
            <a:r>
              <a:rPr lang="en-US" sz="2100" b="0" i="0" u="none" strike="noStrike" cap="none" dirty="0">
                <a:solidFill>
                  <a:srgbClr val="232424"/>
                </a:solidFill>
                <a:latin typeface="Inter"/>
                <a:ea typeface="Inter"/>
                <a:cs typeface="Inter"/>
                <a:sym typeface="Inter"/>
              </a:rPr>
              <a:t>.</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184"/>
        <p:cNvGrpSpPr/>
        <p:nvPr/>
      </p:nvGrpSpPr>
      <p:grpSpPr>
        <a:xfrm>
          <a:off x="0" y="0"/>
          <a:ext cx="0" cy="0"/>
          <a:chOff x="0" y="0"/>
          <a:chExt cx="0" cy="0"/>
        </a:xfrm>
      </p:grpSpPr>
      <p:grpSp>
        <p:nvGrpSpPr>
          <p:cNvPr id="185" name="Google Shape;185;p17"/>
          <p:cNvGrpSpPr/>
          <p:nvPr/>
        </p:nvGrpSpPr>
        <p:grpSpPr>
          <a:xfrm>
            <a:off x="-914471" y="0"/>
            <a:ext cx="20574000" cy="10287000"/>
            <a:chOff x="0" y="0"/>
            <a:chExt cx="27432000" cy="13716000"/>
          </a:xfrm>
        </p:grpSpPr>
        <p:sp>
          <p:nvSpPr>
            <p:cNvPr id="186" name="Google Shape;186;p17"/>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187" name="Google Shape;187;p17"/>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sp>
        <p:nvSpPr>
          <p:cNvPr id="188" name="Google Shape;188;p17"/>
          <p:cNvSpPr/>
          <p:nvPr/>
        </p:nvSpPr>
        <p:spPr>
          <a:xfrm>
            <a:off x="779571" y="1244509"/>
            <a:ext cx="7797982" cy="7797982"/>
          </a:xfrm>
          <a:custGeom>
            <a:avLst/>
            <a:gdLst/>
            <a:ahLst/>
            <a:cxnLst/>
            <a:rect l="l" t="t" r="r" b="b"/>
            <a:pathLst>
              <a:path w="7797982" h="7797982" extrusionOk="0">
                <a:moveTo>
                  <a:pt x="0" y="0"/>
                </a:moveTo>
                <a:lnTo>
                  <a:pt x="7797982" y="0"/>
                </a:lnTo>
                <a:lnTo>
                  <a:pt x="7797982" y="7797982"/>
                </a:lnTo>
                <a:lnTo>
                  <a:pt x="0" y="7797982"/>
                </a:lnTo>
                <a:lnTo>
                  <a:pt x="0" y="0"/>
                </a:lnTo>
                <a:close/>
              </a:path>
            </a:pathLst>
          </a:custGeom>
          <a:blipFill rotWithShape="1">
            <a:blip r:embed="rId4">
              <a:alphaModFix/>
            </a:blip>
            <a:stretch>
              <a:fillRect/>
            </a:stretch>
          </a:blipFill>
          <a:ln>
            <a:noFill/>
          </a:ln>
        </p:spPr>
      </p:sp>
      <p:grpSp>
        <p:nvGrpSpPr>
          <p:cNvPr id="189" name="Google Shape;189;p17"/>
          <p:cNvGrpSpPr/>
          <p:nvPr/>
        </p:nvGrpSpPr>
        <p:grpSpPr>
          <a:xfrm>
            <a:off x="1987565" y="2452503"/>
            <a:ext cx="5381993" cy="5381993"/>
            <a:chOff x="0" y="0"/>
            <a:chExt cx="812800" cy="812800"/>
          </a:xfrm>
        </p:grpSpPr>
        <p:sp>
          <p:nvSpPr>
            <p:cNvPr id="190" name="Google Shape;190;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7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2" name="Google Shape;192;p17"/>
          <p:cNvSpPr/>
          <p:nvPr/>
        </p:nvSpPr>
        <p:spPr>
          <a:xfrm rot="644371">
            <a:off x="6847356" y="6809751"/>
            <a:ext cx="2153524" cy="2833584"/>
          </a:xfrm>
          <a:custGeom>
            <a:avLst/>
            <a:gdLst/>
            <a:ahLst/>
            <a:cxnLst/>
            <a:rect l="l" t="t" r="r" b="b"/>
            <a:pathLst>
              <a:path w="2153524" h="2833584" extrusionOk="0">
                <a:moveTo>
                  <a:pt x="0" y="0"/>
                </a:moveTo>
                <a:lnTo>
                  <a:pt x="2153524" y="0"/>
                </a:lnTo>
                <a:lnTo>
                  <a:pt x="2153524" y="2833584"/>
                </a:lnTo>
                <a:lnTo>
                  <a:pt x="0" y="2833584"/>
                </a:lnTo>
                <a:lnTo>
                  <a:pt x="0" y="0"/>
                </a:lnTo>
                <a:close/>
              </a:path>
            </a:pathLst>
          </a:custGeom>
          <a:blipFill rotWithShape="1">
            <a:blip r:embed="rId5">
              <a:alphaModFix/>
            </a:blip>
            <a:stretch>
              <a:fillRect/>
            </a:stretch>
          </a:blipFill>
          <a:ln>
            <a:noFill/>
          </a:ln>
        </p:spPr>
      </p:sp>
      <p:sp>
        <p:nvSpPr>
          <p:cNvPr id="193" name="Google Shape;193;p17"/>
          <p:cNvSpPr/>
          <p:nvPr/>
        </p:nvSpPr>
        <p:spPr>
          <a:xfrm>
            <a:off x="333246" y="608050"/>
            <a:ext cx="2573222" cy="2573222"/>
          </a:xfrm>
          <a:custGeom>
            <a:avLst/>
            <a:gdLst/>
            <a:ahLst/>
            <a:cxnLst/>
            <a:rect l="l" t="t" r="r" b="b"/>
            <a:pathLst>
              <a:path w="2573222" h="2573222" extrusionOk="0">
                <a:moveTo>
                  <a:pt x="0" y="0"/>
                </a:moveTo>
                <a:lnTo>
                  <a:pt x="2573222" y="0"/>
                </a:lnTo>
                <a:lnTo>
                  <a:pt x="2573222" y="2573222"/>
                </a:lnTo>
                <a:lnTo>
                  <a:pt x="0" y="2573222"/>
                </a:lnTo>
                <a:lnTo>
                  <a:pt x="0" y="0"/>
                </a:lnTo>
                <a:close/>
              </a:path>
            </a:pathLst>
          </a:custGeom>
          <a:blipFill rotWithShape="1">
            <a:blip r:embed="rId6">
              <a:alphaModFix/>
            </a:blip>
            <a:stretch>
              <a:fillRect/>
            </a:stretch>
          </a:blipFill>
          <a:ln>
            <a:noFill/>
          </a:ln>
        </p:spPr>
      </p:sp>
      <p:grpSp>
        <p:nvGrpSpPr>
          <p:cNvPr id="194" name="Google Shape;194;p17"/>
          <p:cNvGrpSpPr/>
          <p:nvPr/>
        </p:nvGrpSpPr>
        <p:grpSpPr>
          <a:xfrm>
            <a:off x="9660485" y="-418791"/>
            <a:ext cx="8839268" cy="10979921"/>
            <a:chOff x="0" y="-38100"/>
            <a:chExt cx="2328038" cy="2891831"/>
          </a:xfrm>
        </p:grpSpPr>
        <p:sp>
          <p:nvSpPr>
            <p:cNvPr id="195" name="Google Shape;195;p17"/>
            <p:cNvSpPr/>
            <p:nvPr/>
          </p:nvSpPr>
          <p:spPr>
            <a:xfrm>
              <a:off x="0" y="0"/>
              <a:ext cx="2328038" cy="2853731"/>
            </a:xfrm>
            <a:custGeom>
              <a:avLst/>
              <a:gdLst/>
              <a:ahLst/>
              <a:cxnLst/>
              <a:rect l="l" t="t" r="r" b="b"/>
              <a:pathLst>
                <a:path w="2328038" h="2853731" extrusionOk="0">
                  <a:moveTo>
                    <a:pt x="0" y="0"/>
                  </a:moveTo>
                  <a:lnTo>
                    <a:pt x="2328038" y="0"/>
                  </a:lnTo>
                  <a:lnTo>
                    <a:pt x="2328038" y="2853731"/>
                  </a:lnTo>
                  <a:lnTo>
                    <a:pt x="0" y="2853731"/>
                  </a:lnTo>
                  <a:close/>
                </a:path>
              </a:pathLst>
            </a:custGeom>
            <a:solidFill>
              <a:srgbClr val="B18DFF"/>
            </a:solidFill>
            <a:ln w="47625" cap="sq" cmpd="sng">
              <a:solidFill>
                <a:srgbClr val="000000"/>
              </a:solidFill>
              <a:prstDash val="solid"/>
              <a:miter lim="8000"/>
              <a:headEnd type="none" w="sm" len="sm"/>
              <a:tailEnd type="none" w="sm" len="sm"/>
            </a:ln>
          </p:spPr>
        </p:sp>
        <p:sp>
          <p:nvSpPr>
            <p:cNvPr id="196" name="Google Shape;196;p17"/>
            <p:cNvSpPr txBox="1"/>
            <p:nvPr/>
          </p:nvSpPr>
          <p:spPr>
            <a:xfrm>
              <a:off x="0" y="-38100"/>
              <a:ext cx="2328038" cy="2891831"/>
            </a:xfrm>
            <a:prstGeom prst="rect">
              <a:avLst/>
            </a:prstGeom>
            <a:noFill/>
            <a:ln>
              <a:noFill/>
            </a:ln>
          </p:spPr>
          <p:txBody>
            <a:bodyPr spcFirstLastPara="1" wrap="square" lIns="50800" tIns="50800" rIns="50800" bIns="50800" anchor="ctr" anchorCtr="0">
              <a:noAutofit/>
            </a:bodyPr>
            <a:lstStyle/>
            <a:p>
              <a:pPr marL="0" marR="0" lvl="0" indent="0" algn="ctr" rtl="0">
                <a:lnSpc>
                  <a:spcPct val="177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7" name="Google Shape;197;p17"/>
          <p:cNvSpPr txBox="1"/>
          <p:nvPr/>
        </p:nvSpPr>
        <p:spPr>
          <a:xfrm>
            <a:off x="10145425" y="1426171"/>
            <a:ext cx="7725600" cy="106054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743" b="1" i="0" u="none" strike="noStrike" cap="none" dirty="0">
                <a:solidFill>
                  <a:srgbClr val="000000"/>
                </a:solidFill>
                <a:latin typeface="Josefin Sans"/>
                <a:ea typeface="Josefin Sans"/>
                <a:cs typeface="Josefin Sans"/>
                <a:sym typeface="Josefin Sans"/>
              </a:rPr>
              <a:t>DOCENTE</a:t>
            </a:r>
            <a:endParaRPr dirty="0"/>
          </a:p>
        </p:txBody>
      </p:sp>
      <p:sp>
        <p:nvSpPr>
          <p:cNvPr id="198" name="Google Shape;198;p17"/>
          <p:cNvSpPr txBox="1"/>
          <p:nvPr/>
        </p:nvSpPr>
        <p:spPr>
          <a:xfrm>
            <a:off x="10167504" y="3244189"/>
            <a:ext cx="8120495" cy="2326791"/>
          </a:xfrm>
          <a:prstGeom prst="rect">
            <a:avLst/>
          </a:prstGeom>
          <a:noFill/>
          <a:ln>
            <a:noFill/>
          </a:ln>
        </p:spPr>
        <p:txBody>
          <a:bodyPr spcFirstLastPara="1" wrap="square" lIns="0" tIns="0" rIns="0" bIns="0" anchor="t" anchorCtr="0">
            <a:spAutoFit/>
          </a:bodyPr>
          <a:lstStyle/>
          <a:p>
            <a:pPr marL="0" marR="0" lvl="0" indent="0" rtl="0">
              <a:lnSpc>
                <a:spcPct val="140009"/>
              </a:lnSpc>
              <a:spcBef>
                <a:spcPts val="0"/>
              </a:spcBef>
              <a:spcAft>
                <a:spcPts val="0"/>
              </a:spcAft>
              <a:buNone/>
            </a:pPr>
            <a:r>
              <a:rPr lang="en-US" sz="5400" b="1" i="1" dirty="0" err="1">
                <a:latin typeface="Josefin Sans"/>
                <a:sym typeface="Josefin Sans"/>
              </a:rPr>
              <a:t>Formación</a:t>
            </a:r>
            <a:r>
              <a:rPr lang="en-US" sz="5400" b="1" i="1" dirty="0">
                <a:latin typeface="Josefin Sans"/>
                <a:sym typeface="Josefin Sans"/>
              </a:rPr>
              <a:t> </a:t>
            </a:r>
            <a:r>
              <a:rPr lang="es-PY" sz="5400" b="1" i="1" dirty="0">
                <a:latin typeface="Josefin Sans"/>
                <a:sym typeface="Josefin Sans"/>
              </a:rPr>
              <a:t>Académica</a:t>
            </a:r>
            <a:r>
              <a:rPr lang="en-US" sz="5400" b="1" i="1" dirty="0">
                <a:latin typeface="Josefin Sans"/>
                <a:sym typeface="Josefin Sans"/>
              </a:rPr>
              <a:t> y Laboral</a:t>
            </a:r>
            <a:endParaRPr sz="2000" i="1" dirty="0"/>
          </a:p>
        </p:txBody>
      </p:sp>
      <p:pic>
        <p:nvPicPr>
          <p:cNvPr id="199" name="Google Shape;199;p17"/>
          <p:cNvPicPr preferRelativeResize="0"/>
          <p:nvPr/>
        </p:nvPicPr>
        <p:blipFill>
          <a:blip r:embed="rId7"/>
          <a:srcRect t="5863" b="5863"/>
          <a:stretch/>
        </p:blipFill>
        <p:spPr>
          <a:xfrm>
            <a:off x="1987550" y="2456100"/>
            <a:ext cx="5394600" cy="5382000"/>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338"/>
        <p:cNvGrpSpPr/>
        <p:nvPr/>
      </p:nvGrpSpPr>
      <p:grpSpPr>
        <a:xfrm>
          <a:off x="0" y="0"/>
          <a:ext cx="0" cy="0"/>
          <a:chOff x="0" y="0"/>
          <a:chExt cx="0" cy="0"/>
        </a:xfrm>
      </p:grpSpPr>
      <p:grpSp>
        <p:nvGrpSpPr>
          <p:cNvPr id="339" name="Google Shape;339;p24"/>
          <p:cNvGrpSpPr/>
          <p:nvPr/>
        </p:nvGrpSpPr>
        <p:grpSpPr>
          <a:xfrm>
            <a:off x="-914471" y="0"/>
            <a:ext cx="20574000" cy="10287000"/>
            <a:chOff x="0" y="0"/>
            <a:chExt cx="27432000" cy="13716000"/>
          </a:xfrm>
        </p:grpSpPr>
        <p:sp>
          <p:nvSpPr>
            <p:cNvPr id="340" name="Google Shape;340;p24"/>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341" name="Google Shape;341;p24"/>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grpSp>
        <p:nvGrpSpPr>
          <p:cNvPr id="342" name="Google Shape;342;p24"/>
          <p:cNvGrpSpPr/>
          <p:nvPr/>
        </p:nvGrpSpPr>
        <p:grpSpPr>
          <a:xfrm rot="-335527">
            <a:off x="1635391" y="2786246"/>
            <a:ext cx="18388190" cy="8677142"/>
            <a:chOff x="0" y="-38100"/>
            <a:chExt cx="4842980" cy="2285338"/>
          </a:xfrm>
        </p:grpSpPr>
        <p:sp>
          <p:nvSpPr>
            <p:cNvPr id="343" name="Google Shape;343;p24"/>
            <p:cNvSpPr/>
            <p:nvPr/>
          </p:nvSpPr>
          <p:spPr>
            <a:xfrm>
              <a:off x="0" y="0"/>
              <a:ext cx="4842980" cy="2247238"/>
            </a:xfrm>
            <a:custGeom>
              <a:avLst/>
              <a:gdLst/>
              <a:ahLst/>
              <a:cxnLst/>
              <a:rect l="l" t="t" r="r" b="b"/>
              <a:pathLst>
                <a:path w="4842980" h="2247238" extrusionOk="0">
                  <a:moveTo>
                    <a:pt x="0" y="0"/>
                  </a:moveTo>
                  <a:lnTo>
                    <a:pt x="4842980" y="0"/>
                  </a:lnTo>
                  <a:lnTo>
                    <a:pt x="4842980" y="2247238"/>
                  </a:lnTo>
                  <a:lnTo>
                    <a:pt x="0" y="2247238"/>
                  </a:lnTo>
                  <a:close/>
                </a:path>
              </a:pathLst>
            </a:custGeom>
            <a:solidFill>
              <a:srgbClr val="000000"/>
            </a:solidFill>
            <a:ln>
              <a:noFill/>
            </a:ln>
          </p:spPr>
        </p:sp>
        <p:sp>
          <p:nvSpPr>
            <p:cNvPr id="344" name="Google Shape;344;p24"/>
            <p:cNvSpPr txBox="1"/>
            <p:nvPr/>
          </p:nvSpPr>
          <p:spPr>
            <a:xfrm>
              <a:off x="0" y="-38100"/>
              <a:ext cx="4842980" cy="2285338"/>
            </a:xfrm>
            <a:prstGeom prst="rect">
              <a:avLst/>
            </a:prstGeom>
            <a:noFill/>
            <a:ln>
              <a:noFill/>
            </a:ln>
          </p:spPr>
          <p:txBody>
            <a:bodyPr spcFirstLastPara="1" wrap="square" lIns="50800" tIns="50800" rIns="50800" bIns="50800" anchor="ctr" anchorCtr="0">
              <a:noAutofit/>
            </a:bodyPr>
            <a:lstStyle/>
            <a:p>
              <a:pPr marL="0" marR="0" lvl="0" indent="0" algn="ctr" rtl="0">
                <a:lnSpc>
                  <a:spcPct val="177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45" name="Google Shape;345;p24"/>
          <p:cNvPicPr preferRelativeResize="0"/>
          <p:nvPr/>
        </p:nvPicPr>
        <p:blipFill rotWithShape="1">
          <a:blip r:embed="rId4">
            <a:alphaModFix/>
          </a:blip>
          <a:srcRect t="7587" b="20225"/>
          <a:stretch/>
        </p:blipFill>
        <p:spPr>
          <a:xfrm rot="-335527" flipH="1">
            <a:off x="1719779" y="2996373"/>
            <a:ext cx="18288000" cy="8800910"/>
          </a:xfrm>
          <a:prstGeom prst="rect">
            <a:avLst/>
          </a:prstGeom>
          <a:noFill/>
          <a:ln>
            <a:noFill/>
          </a:ln>
        </p:spPr>
      </p:pic>
      <p:sp>
        <p:nvSpPr>
          <p:cNvPr id="346" name="Google Shape;346;p24"/>
          <p:cNvSpPr/>
          <p:nvPr/>
        </p:nvSpPr>
        <p:spPr>
          <a:xfrm rot="667407">
            <a:off x="14791290" y="1263625"/>
            <a:ext cx="2701097" cy="2728380"/>
          </a:xfrm>
          <a:custGeom>
            <a:avLst/>
            <a:gdLst/>
            <a:ahLst/>
            <a:cxnLst/>
            <a:rect l="l" t="t" r="r" b="b"/>
            <a:pathLst>
              <a:path w="2701097" h="2728380" extrusionOk="0">
                <a:moveTo>
                  <a:pt x="0" y="0"/>
                </a:moveTo>
                <a:lnTo>
                  <a:pt x="2701096" y="0"/>
                </a:lnTo>
                <a:lnTo>
                  <a:pt x="2701096" y="2728380"/>
                </a:lnTo>
                <a:lnTo>
                  <a:pt x="0" y="2728380"/>
                </a:lnTo>
                <a:lnTo>
                  <a:pt x="0" y="0"/>
                </a:lnTo>
                <a:close/>
              </a:path>
            </a:pathLst>
          </a:custGeom>
          <a:blipFill rotWithShape="1">
            <a:blip r:embed="rId5">
              <a:alphaModFix/>
            </a:blip>
            <a:stretch>
              <a:fillRect/>
            </a:stretch>
          </a:blipFill>
          <a:ln>
            <a:noFill/>
          </a:ln>
        </p:spPr>
      </p:sp>
      <p:sp>
        <p:nvSpPr>
          <p:cNvPr id="347" name="Google Shape;347;p24"/>
          <p:cNvSpPr txBox="1"/>
          <p:nvPr/>
        </p:nvSpPr>
        <p:spPr>
          <a:xfrm rot="-327111">
            <a:off x="810089" y="1209543"/>
            <a:ext cx="13656577" cy="12340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19" b="1" i="0" u="none" strike="noStrike" cap="none" dirty="0" err="1">
                <a:solidFill>
                  <a:srgbClr val="000000"/>
                </a:solidFill>
                <a:latin typeface="Josefin Sans"/>
                <a:ea typeface="Josefin Sans"/>
                <a:cs typeface="Josefin Sans"/>
                <a:sym typeface="Josefin Sans"/>
              </a:rPr>
              <a:t>Presentación</a:t>
            </a:r>
            <a:r>
              <a:rPr lang="en-US" sz="8019" b="1" i="0" u="none" strike="noStrike" cap="none" dirty="0">
                <a:solidFill>
                  <a:srgbClr val="000000"/>
                </a:solidFill>
                <a:latin typeface="Josefin Sans"/>
                <a:ea typeface="Josefin Sans"/>
                <a:cs typeface="Josefin Sans"/>
                <a:sym typeface="Josefin Sans"/>
              </a:rPr>
              <a:t> de </a:t>
            </a:r>
            <a:r>
              <a:rPr lang="en-US" sz="8019" b="1" i="0" u="none" strike="noStrike" cap="none" dirty="0" err="1">
                <a:solidFill>
                  <a:srgbClr val="000000"/>
                </a:solidFill>
                <a:latin typeface="Josefin Sans"/>
                <a:ea typeface="Josefin Sans"/>
                <a:cs typeface="Josefin Sans"/>
                <a:sym typeface="Josefin Sans"/>
              </a:rPr>
              <a:t>alumnos</a:t>
            </a:r>
            <a:endParaRPr dirty="0"/>
          </a:p>
        </p:txBody>
      </p:sp>
      <p:pic>
        <p:nvPicPr>
          <p:cNvPr id="348" name="Google Shape;348;p24"/>
          <p:cNvPicPr preferRelativeResize="0"/>
          <p:nvPr/>
        </p:nvPicPr>
        <p:blipFill>
          <a:blip r:embed="rId6">
            <a:alphaModFix/>
          </a:blip>
          <a:stretch>
            <a:fillRect/>
          </a:stretch>
        </p:blipFill>
        <p:spPr>
          <a:xfrm rot="-218704">
            <a:off x="-7183859" y="5849940"/>
            <a:ext cx="17121515" cy="5141469"/>
          </a:xfrm>
          <a:prstGeom prst="rect">
            <a:avLst/>
          </a:prstGeom>
          <a:noFill/>
          <a:ln>
            <a:noFill/>
          </a:ln>
        </p:spPr>
      </p:pic>
      <p:sp>
        <p:nvSpPr>
          <p:cNvPr id="2" name="Content Placeholder 5">
            <a:extLst>
              <a:ext uri="{FF2B5EF4-FFF2-40B4-BE49-F238E27FC236}">
                <a16:creationId xmlns:a16="http://schemas.microsoft.com/office/drawing/2014/main" id="{E0E2F2FB-7FE3-39F0-5713-F031B813171E}"/>
              </a:ext>
            </a:extLst>
          </p:cNvPr>
          <p:cNvSpPr txBox="1">
            <a:spLocks/>
          </p:cNvSpPr>
          <p:nvPr/>
        </p:nvSpPr>
        <p:spPr>
          <a:xfrm>
            <a:off x="1" y="3233531"/>
            <a:ext cx="8638990" cy="6237039"/>
          </a:xfrm>
          <a:prstGeom prst="rect">
            <a:avLst/>
          </a:prstGeom>
        </p:spPr>
        <p:style>
          <a:lnRef idx="3">
            <a:schemeClr val="lt1"/>
          </a:lnRef>
          <a:fillRef idx="1">
            <a:schemeClr val="accent6"/>
          </a:fillRef>
          <a:effectRef idx="1">
            <a:schemeClr val="accent6"/>
          </a:effectRef>
          <a:fontRef idx="minor">
            <a:schemeClr val="lt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nSpc>
                <a:spcPct val="250000"/>
              </a:lnSpc>
              <a:buFont typeface="+mj-lt"/>
              <a:buAutoNum type="arabicPeriod"/>
            </a:pPr>
            <a:r>
              <a:rPr lang="es-MX" sz="4000" dirty="0">
                <a:solidFill>
                  <a:schemeClr val="bg1"/>
                </a:solidFill>
              </a:rPr>
              <a:t>Datos personales.</a:t>
            </a:r>
          </a:p>
          <a:p>
            <a:pPr marL="457200" indent="-457200">
              <a:buFont typeface="+mj-lt"/>
              <a:buAutoNum type="arabicPeriod"/>
            </a:pPr>
            <a:r>
              <a:rPr lang="es-MX" sz="4000" dirty="0">
                <a:solidFill>
                  <a:schemeClr val="bg1"/>
                </a:solidFill>
              </a:rPr>
              <a:t>Ciudad de residencia.</a:t>
            </a:r>
          </a:p>
          <a:p>
            <a:pPr marL="457200" indent="-457200">
              <a:buFont typeface="+mj-lt"/>
              <a:buAutoNum type="arabicPeriod"/>
            </a:pPr>
            <a:r>
              <a:rPr lang="es-MX" sz="4000" dirty="0">
                <a:solidFill>
                  <a:schemeClr val="bg1"/>
                </a:solidFill>
              </a:rPr>
              <a:t>¿Estás trabajando?, ¿En que área?</a:t>
            </a:r>
          </a:p>
          <a:p>
            <a:pPr marL="457200" indent="-457200">
              <a:buFont typeface="+mj-lt"/>
              <a:buAutoNum type="arabicPeriod"/>
            </a:pPr>
            <a:r>
              <a:rPr lang="es-MX" sz="4000" dirty="0">
                <a:solidFill>
                  <a:schemeClr val="bg1"/>
                </a:solidFill>
              </a:rPr>
              <a:t>¿Estudias inglés?</a:t>
            </a:r>
          </a:p>
          <a:p>
            <a:pPr marL="457200" indent="-457200">
              <a:buFont typeface="+mj-lt"/>
              <a:buAutoNum type="arabicPeriod"/>
            </a:pPr>
            <a:r>
              <a:rPr lang="es-MX" sz="4000" dirty="0">
                <a:solidFill>
                  <a:schemeClr val="bg1"/>
                </a:solidFill>
              </a:rPr>
              <a:t>¿Qué te gustaría estudiar después de graduarte?</a:t>
            </a:r>
          </a:p>
          <a:p>
            <a:pPr marL="457200" indent="-457200">
              <a:buFont typeface="+mj-lt"/>
              <a:buAutoNum type="arabicPeriod"/>
            </a:pPr>
            <a:endParaRPr lang="en-US" sz="4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133"/>
        <p:cNvGrpSpPr/>
        <p:nvPr/>
      </p:nvGrpSpPr>
      <p:grpSpPr>
        <a:xfrm>
          <a:off x="0" y="0"/>
          <a:ext cx="0" cy="0"/>
          <a:chOff x="0" y="0"/>
          <a:chExt cx="0" cy="0"/>
        </a:xfrm>
      </p:grpSpPr>
      <p:grpSp>
        <p:nvGrpSpPr>
          <p:cNvPr id="134" name="Google Shape;134;p15"/>
          <p:cNvGrpSpPr/>
          <p:nvPr/>
        </p:nvGrpSpPr>
        <p:grpSpPr>
          <a:xfrm>
            <a:off x="-914471" y="0"/>
            <a:ext cx="20574000" cy="10287000"/>
            <a:chOff x="0" y="0"/>
            <a:chExt cx="27432000" cy="13716000"/>
          </a:xfrm>
        </p:grpSpPr>
        <p:sp>
          <p:nvSpPr>
            <p:cNvPr id="135" name="Google Shape;135;p15"/>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136" name="Google Shape;136;p15"/>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sp>
        <p:nvSpPr>
          <p:cNvPr id="137" name="Google Shape;137;p15"/>
          <p:cNvSpPr/>
          <p:nvPr/>
        </p:nvSpPr>
        <p:spPr>
          <a:xfrm rot="179750">
            <a:off x="11050472" y="1621720"/>
            <a:ext cx="7017202" cy="8614868"/>
          </a:xfrm>
          <a:custGeom>
            <a:avLst/>
            <a:gdLst/>
            <a:ahLst/>
            <a:cxnLst/>
            <a:rect l="l" t="t" r="r" b="b"/>
            <a:pathLst>
              <a:path w="7017202" h="8614868" extrusionOk="0">
                <a:moveTo>
                  <a:pt x="0" y="0"/>
                </a:moveTo>
                <a:lnTo>
                  <a:pt x="7017201" y="0"/>
                </a:lnTo>
                <a:lnTo>
                  <a:pt x="7017201" y="8614868"/>
                </a:lnTo>
                <a:lnTo>
                  <a:pt x="0" y="8614868"/>
                </a:lnTo>
                <a:lnTo>
                  <a:pt x="0" y="0"/>
                </a:lnTo>
                <a:close/>
              </a:path>
            </a:pathLst>
          </a:custGeom>
          <a:blipFill rotWithShape="1">
            <a:blip r:embed="rId4">
              <a:alphaModFix/>
            </a:blip>
            <a:stretch>
              <a:fillRect/>
            </a:stretch>
          </a:blipFill>
          <a:ln>
            <a:noFill/>
          </a:ln>
        </p:spPr>
      </p:sp>
      <p:sp>
        <p:nvSpPr>
          <p:cNvPr id="138" name="Google Shape;138;p15"/>
          <p:cNvSpPr/>
          <p:nvPr/>
        </p:nvSpPr>
        <p:spPr>
          <a:xfrm rot="179750">
            <a:off x="10802822" y="1278820"/>
            <a:ext cx="7017202" cy="8614868"/>
          </a:xfrm>
          <a:custGeom>
            <a:avLst/>
            <a:gdLst/>
            <a:ahLst/>
            <a:cxnLst/>
            <a:rect l="l" t="t" r="r" b="b"/>
            <a:pathLst>
              <a:path w="7017202" h="8614868" extrusionOk="0">
                <a:moveTo>
                  <a:pt x="0" y="0"/>
                </a:moveTo>
                <a:lnTo>
                  <a:pt x="7017201" y="0"/>
                </a:lnTo>
                <a:lnTo>
                  <a:pt x="7017201" y="8614868"/>
                </a:lnTo>
                <a:lnTo>
                  <a:pt x="0" y="8614868"/>
                </a:lnTo>
                <a:lnTo>
                  <a:pt x="0" y="0"/>
                </a:lnTo>
                <a:close/>
              </a:path>
            </a:pathLst>
          </a:custGeom>
          <a:blipFill rotWithShape="1">
            <a:blip r:embed="rId4">
              <a:alphaModFix/>
            </a:blip>
            <a:stretch>
              <a:fillRect/>
            </a:stretch>
          </a:blipFill>
          <a:ln>
            <a:noFill/>
          </a:ln>
        </p:spPr>
      </p:sp>
      <p:sp>
        <p:nvSpPr>
          <p:cNvPr id="139" name="Google Shape;139;p15"/>
          <p:cNvSpPr/>
          <p:nvPr/>
        </p:nvSpPr>
        <p:spPr>
          <a:xfrm rot="179750">
            <a:off x="10459922" y="845112"/>
            <a:ext cx="7017202" cy="8614868"/>
          </a:xfrm>
          <a:custGeom>
            <a:avLst/>
            <a:gdLst/>
            <a:ahLst/>
            <a:cxnLst/>
            <a:rect l="l" t="t" r="r" b="b"/>
            <a:pathLst>
              <a:path w="7017202" h="8614868" extrusionOk="0">
                <a:moveTo>
                  <a:pt x="0" y="0"/>
                </a:moveTo>
                <a:lnTo>
                  <a:pt x="7017201" y="0"/>
                </a:lnTo>
                <a:lnTo>
                  <a:pt x="7017201" y="8614868"/>
                </a:lnTo>
                <a:lnTo>
                  <a:pt x="0" y="8614868"/>
                </a:lnTo>
                <a:lnTo>
                  <a:pt x="0" y="0"/>
                </a:lnTo>
                <a:close/>
              </a:path>
            </a:pathLst>
          </a:custGeom>
          <a:blipFill rotWithShape="1">
            <a:blip r:embed="rId4">
              <a:alphaModFix/>
            </a:blip>
            <a:stretch>
              <a:fillRect/>
            </a:stretch>
          </a:blipFill>
          <a:ln>
            <a:noFill/>
          </a:ln>
        </p:spPr>
      </p:sp>
      <p:sp>
        <p:nvSpPr>
          <p:cNvPr id="140" name="Google Shape;140;p15"/>
          <p:cNvSpPr/>
          <p:nvPr/>
        </p:nvSpPr>
        <p:spPr>
          <a:xfrm rot="5714065">
            <a:off x="-5295041" y="-1029715"/>
            <a:ext cx="7902482" cy="4640912"/>
          </a:xfrm>
          <a:custGeom>
            <a:avLst/>
            <a:gdLst/>
            <a:ahLst/>
            <a:cxnLst/>
            <a:rect l="l" t="t" r="r" b="b"/>
            <a:pathLst>
              <a:path w="7902482" h="4640912" extrusionOk="0">
                <a:moveTo>
                  <a:pt x="0" y="0"/>
                </a:moveTo>
                <a:lnTo>
                  <a:pt x="7902482" y="0"/>
                </a:lnTo>
                <a:lnTo>
                  <a:pt x="7902482" y="4640912"/>
                </a:lnTo>
                <a:lnTo>
                  <a:pt x="0" y="4640912"/>
                </a:lnTo>
                <a:lnTo>
                  <a:pt x="0" y="0"/>
                </a:lnTo>
                <a:close/>
              </a:path>
            </a:pathLst>
          </a:custGeom>
          <a:blipFill rotWithShape="1">
            <a:blip r:embed="rId5">
              <a:alphaModFix/>
            </a:blip>
            <a:stretch>
              <a:fillRect/>
            </a:stretch>
          </a:blipFill>
          <a:ln>
            <a:noFill/>
          </a:ln>
        </p:spPr>
      </p:sp>
      <p:sp>
        <p:nvSpPr>
          <p:cNvPr id="141" name="Google Shape;141;p15"/>
          <p:cNvSpPr/>
          <p:nvPr/>
        </p:nvSpPr>
        <p:spPr>
          <a:xfrm rot="179750">
            <a:off x="10217025" y="447316"/>
            <a:ext cx="7017202" cy="8614868"/>
          </a:xfrm>
          <a:custGeom>
            <a:avLst/>
            <a:gdLst/>
            <a:ahLst/>
            <a:cxnLst/>
            <a:rect l="l" t="t" r="r" b="b"/>
            <a:pathLst>
              <a:path w="7017202" h="8614868" extrusionOk="0">
                <a:moveTo>
                  <a:pt x="0" y="0"/>
                </a:moveTo>
                <a:lnTo>
                  <a:pt x="7017202" y="0"/>
                </a:lnTo>
                <a:lnTo>
                  <a:pt x="7017202" y="8614869"/>
                </a:lnTo>
                <a:lnTo>
                  <a:pt x="0" y="8614869"/>
                </a:lnTo>
                <a:lnTo>
                  <a:pt x="0" y="0"/>
                </a:lnTo>
                <a:close/>
              </a:path>
            </a:pathLst>
          </a:custGeom>
          <a:blipFill rotWithShape="1">
            <a:blip r:embed="rId6">
              <a:alphaModFix/>
            </a:blip>
            <a:stretch>
              <a:fillRect/>
            </a:stretch>
          </a:blipFill>
          <a:ln>
            <a:noFill/>
          </a:ln>
        </p:spPr>
      </p:sp>
      <p:pic>
        <p:nvPicPr>
          <p:cNvPr id="142" name="Google Shape;142;p15"/>
          <p:cNvPicPr preferRelativeResize="0"/>
          <p:nvPr/>
        </p:nvPicPr>
        <p:blipFill rotWithShape="1">
          <a:blip r:embed="rId7">
            <a:alphaModFix/>
          </a:blip>
          <a:srcRect t="20860" b="20859"/>
          <a:stretch/>
        </p:blipFill>
        <p:spPr>
          <a:xfrm rot="179750">
            <a:off x="10690215" y="2101272"/>
            <a:ext cx="6070822" cy="5306957"/>
          </a:xfrm>
          <a:prstGeom prst="rect">
            <a:avLst/>
          </a:prstGeom>
          <a:noFill/>
          <a:ln>
            <a:noFill/>
          </a:ln>
        </p:spPr>
      </p:pic>
      <p:sp>
        <p:nvSpPr>
          <p:cNvPr id="143" name="Google Shape;143;p15"/>
          <p:cNvSpPr/>
          <p:nvPr/>
        </p:nvSpPr>
        <p:spPr>
          <a:xfrm rot="-208484">
            <a:off x="1162157" y="4411295"/>
            <a:ext cx="7377478" cy="4627691"/>
          </a:xfrm>
          <a:custGeom>
            <a:avLst/>
            <a:gdLst/>
            <a:ahLst/>
            <a:cxnLst/>
            <a:rect l="l" t="t" r="r" b="b"/>
            <a:pathLst>
              <a:path w="7377478" h="4627691" extrusionOk="0">
                <a:moveTo>
                  <a:pt x="0" y="0"/>
                </a:moveTo>
                <a:lnTo>
                  <a:pt x="7377478" y="0"/>
                </a:lnTo>
                <a:lnTo>
                  <a:pt x="7377478" y="4627690"/>
                </a:lnTo>
                <a:lnTo>
                  <a:pt x="0" y="4627690"/>
                </a:lnTo>
                <a:lnTo>
                  <a:pt x="0" y="0"/>
                </a:lnTo>
                <a:close/>
              </a:path>
            </a:pathLst>
          </a:custGeom>
          <a:blipFill rotWithShape="1">
            <a:blip r:embed="rId8">
              <a:alphaModFix/>
            </a:blip>
            <a:stretch>
              <a:fillRect/>
            </a:stretch>
          </a:blipFill>
          <a:ln>
            <a:noFill/>
          </a:ln>
        </p:spPr>
      </p:sp>
      <p:sp>
        <p:nvSpPr>
          <p:cNvPr id="144" name="Google Shape;144;p15"/>
          <p:cNvSpPr/>
          <p:nvPr/>
        </p:nvSpPr>
        <p:spPr>
          <a:xfrm rot="-608818">
            <a:off x="8858328" y="7036260"/>
            <a:ext cx="1652561" cy="2196094"/>
          </a:xfrm>
          <a:custGeom>
            <a:avLst/>
            <a:gdLst/>
            <a:ahLst/>
            <a:cxnLst/>
            <a:rect l="l" t="t" r="r" b="b"/>
            <a:pathLst>
              <a:path w="1652561" h="2196094" extrusionOk="0">
                <a:moveTo>
                  <a:pt x="0" y="0"/>
                </a:moveTo>
                <a:lnTo>
                  <a:pt x="1652561" y="0"/>
                </a:lnTo>
                <a:lnTo>
                  <a:pt x="1652561" y="2196094"/>
                </a:lnTo>
                <a:lnTo>
                  <a:pt x="0" y="2196094"/>
                </a:lnTo>
                <a:lnTo>
                  <a:pt x="0" y="0"/>
                </a:lnTo>
                <a:close/>
              </a:path>
            </a:pathLst>
          </a:custGeom>
          <a:blipFill rotWithShape="1">
            <a:blip r:embed="rId9">
              <a:alphaModFix/>
            </a:blip>
            <a:stretch>
              <a:fillRect/>
            </a:stretch>
          </a:blipFill>
          <a:ln>
            <a:noFill/>
          </a:ln>
        </p:spPr>
      </p:sp>
      <p:sp>
        <p:nvSpPr>
          <p:cNvPr id="145" name="Google Shape;145;p15"/>
          <p:cNvSpPr/>
          <p:nvPr/>
        </p:nvSpPr>
        <p:spPr>
          <a:xfrm rot="774613">
            <a:off x="3792623" y="212997"/>
            <a:ext cx="2100660" cy="1714664"/>
          </a:xfrm>
          <a:custGeom>
            <a:avLst/>
            <a:gdLst/>
            <a:ahLst/>
            <a:cxnLst/>
            <a:rect l="l" t="t" r="r" b="b"/>
            <a:pathLst>
              <a:path w="2100660" h="1714664" extrusionOk="0">
                <a:moveTo>
                  <a:pt x="0" y="0"/>
                </a:moveTo>
                <a:lnTo>
                  <a:pt x="2100661" y="0"/>
                </a:lnTo>
                <a:lnTo>
                  <a:pt x="2100661" y="1714664"/>
                </a:lnTo>
                <a:lnTo>
                  <a:pt x="0" y="1714664"/>
                </a:lnTo>
                <a:lnTo>
                  <a:pt x="0" y="0"/>
                </a:lnTo>
                <a:close/>
              </a:path>
            </a:pathLst>
          </a:custGeom>
          <a:blipFill rotWithShape="1">
            <a:blip r:embed="rId10">
              <a:alphaModFix/>
            </a:blip>
            <a:stretch>
              <a:fillRect/>
            </a:stretch>
          </a:blipFill>
          <a:ln>
            <a:noFill/>
          </a:ln>
        </p:spPr>
      </p:sp>
      <p:sp>
        <p:nvSpPr>
          <p:cNvPr id="146" name="Google Shape;146;p15"/>
          <p:cNvSpPr txBox="1"/>
          <p:nvPr/>
        </p:nvSpPr>
        <p:spPr>
          <a:xfrm>
            <a:off x="140803" y="1946257"/>
            <a:ext cx="10102795" cy="2609945"/>
          </a:xfrm>
          <a:prstGeom prst="rect">
            <a:avLst/>
          </a:prstGeom>
          <a:noFill/>
          <a:ln>
            <a:noFill/>
          </a:ln>
        </p:spPr>
        <p:txBody>
          <a:bodyPr spcFirstLastPara="1" wrap="square" lIns="0" tIns="0" rIns="0" bIns="0" anchor="t" anchorCtr="0">
            <a:spAutoFit/>
          </a:bodyPr>
          <a:lstStyle/>
          <a:p>
            <a:pPr marL="0" marR="0" lvl="0" indent="0" algn="ctr" rtl="0">
              <a:lnSpc>
                <a:spcPct val="106004"/>
              </a:lnSpc>
              <a:spcBef>
                <a:spcPts val="0"/>
              </a:spcBef>
              <a:spcAft>
                <a:spcPts val="0"/>
              </a:spcAft>
              <a:buNone/>
            </a:pPr>
            <a:r>
              <a:rPr lang="en-US" sz="8000" b="1" dirty="0">
                <a:latin typeface="Josefin Sans"/>
                <a:sym typeface="Josefin Sans"/>
              </a:rPr>
              <a:t>¿</a:t>
            </a:r>
            <a:r>
              <a:rPr lang="en-US" sz="8000" b="1" dirty="0" err="1">
                <a:latin typeface="Josefin Sans"/>
                <a:sym typeface="Josefin Sans"/>
              </a:rPr>
              <a:t>Qué</a:t>
            </a:r>
            <a:r>
              <a:rPr lang="en-US" sz="8000" b="1" dirty="0">
                <a:latin typeface="Josefin Sans"/>
                <a:sym typeface="Josefin Sans"/>
              </a:rPr>
              <a:t> </a:t>
            </a:r>
            <a:r>
              <a:rPr lang="en-US" sz="8000" b="1" dirty="0" err="1">
                <a:latin typeface="Josefin Sans"/>
                <a:sym typeface="Josefin Sans"/>
              </a:rPr>
              <a:t>nos</a:t>
            </a:r>
            <a:r>
              <a:rPr lang="en-US" sz="8000" b="1" dirty="0">
                <a:latin typeface="Josefin Sans"/>
                <a:sym typeface="Josefin Sans"/>
              </a:rPr>
              <a:t> </a:t>
            </a:r>
            <a:r>
              <a:rPr lang="en-US" sz="8000" b="1" dirty="0" err="1">
                <a:latin typeface="Josefin Sans"/>
                <a:sym typeface="Josefin Sans"/>
              </a:rPr>
              <a:t>diferencia</a:t>
            </a:r>
            <a:r>
              <a:rPr lang="en-US" sz="8000" b="1" dirty="0">
                <a:latin typeface="Josefin Sans"/>
                <a:sym typeface="Josefin Sans"/>
              </a:rPr>
              <a:t>?</a:t>
            </a:r>
            <a:endParaRPr sz="1050" dirty="0"/>
          </a:p>
        </p:txBody>
      </p:sp>
      <p:sp>
        <p:nvSpPr>
          <p:cNvPr id="147" name="Google Shape;147;p15"/>
          <p:cNvSpPr txBox="1"/>
          <p:nvPr/>
        </p:nvSpPr>
        <p:spPr>
          <a:xfrm rot="-208464">
            <a:off x="1402241" y="5353314"/>
            <a:ext cx="6706749" cy="2671501"/>
          </a:xfrm>
          <a:prstGeom prst="rect">
            <a:avLst/>
          </a:prstGeom>
          <a:noFill/>
          <a:ln>
            <a:noFill/>
          </a:ln>
        </p:spPr>
        <p:txBody>
          <a:bodyPr spcFirstLastPara="1" wrap="square" lIns="0" tIns="0" rIns="0" bIns="0" anchor="t" anchorCtr="0">
            <a:spAutoFit/>
          </a:bodyPr>
          <a:lstStyle/>
          <a:p>
            <a:pPr marL="457200" marR="0" lvl="1" indent="-457200" rtl="0">
              <a:lnSpc>
                <a:spcPct val="155028"/>
              </a:lnSpc>
              <a:spcBef>
                <a:spcPts val="0"/>
              </a:spcBef>
              <a:spcAft>
                <a:spcPts val="0"/>
              </a:spcAft>
              <a:buFont typeface="Arial" panose="020B0604020202020204" pitchFamily="34" charset="0"/>
              <a:buChar char="•"/>
            </a:pPr>
            <a:r>
              <a:rPr lang="en-US" sz="2800" b="1" i="0" u="none" strike="noStrike" cap="none" dirty="0">
                <a:solidFill>
                  <a:schemeClr val="bg1"/>
                </a:solidFill>
                <a:latin typeface="Inter"/>
                <a:ea typeface="Inter"/>
                <a:cs typeface="Inter"/>
                <a:sym typeface="Inter"/>
              </a:rPr>
              <a:t>FORMACIÓN.</a:t>
            </a:r>
          </a:p>
          <a:p>
            <a:pPr marL="457200" marR="0" lvl="1" indent="-457200" rtl="0">
              <a:lnSpc>
                <a:spcPct val="155028"/>
              </a:lnSpc>
              <a:spcBef>
                <a:spcPts val="0"/>
              </a:spcBef>
              <a:spcAft>
                <a:spcPts val="0"/>
              </a:spcAft>
              <a:buFont typeface="Arial" panose="020B0604020202020204" pitchFamily="34" charset="0"/>
              <a:buChar char="•"/>
            </a:pPr>
            <a:r>
              <a:rPr lang="en-US" sz="2800" b="1" dirty="0">
                <a:solidFill>
                  <a:schemeClr val="bg1"/>
                </a:solidFill>
                <a:latin typeface="Inter"/>
                <a:ea typeface="Inter"/>
                <a:sym typeface="Inter"/>
              </a:rPr>
              <a:t>HABILIDADES.</a:t>
            </a:r>
          </a:p>
          <a:p>
            <a:pPr marL="457200" marR="0" lvl="1" indent="-457200" rtl="0">
              <a:lnSpc>
                <a:spcPct val="155028"/>
              </a:lnSpc>
              <a:spcBef>
                <a:spcPts val="0"/>
              </a:spcBef>
              <a:spcAft>
                <a:spcPts val="0"/>
              </a:spcAft>
              <a:buFont typeface="Arial" panose="020B0604020202020204" pitchFamily="34" charset="0"/>
              <a:buChar char="•"/>
            </a:pPr>
            <a:r>
              <a:rPr lang="en-US" sz="2800" b="1" dirty="0">
                <a:solidFill>
                  <a:schemeClr val="bg1"/>
                </a:solidFill>
                <a:latin typeface="Inter"/>
                <a:ea typeface="Inter"/>
                <a:sym typeface="Inter"/>
              </a:rPr>
              <a:t>EL DESARROLLO DE CAPACIDADES PARA RESOLVER PROBLEMAS</a:t>
            </a:r>
            <a:endParaRPr sz="1600" b="1" dirty="0">
              <a:solidFill>
                <a:schemeClr val="bg1"/>
              </a:solidFill>
            </a:endParaRPr>
          </a:p>
        </p:txBody>
      </p:sp>
    </p:spTree>
    <p:extLst>
      <p:ext uri="{BB962C8B-B14F-4D97-AF65-F5344CB8AC3E}">
        <p14:creationId xmlns:p14="http://schemas.microsoft.com/office/powerpoint/2010/main" val="3025065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232"/>
        <p:cNvGrpSpPr/>
        <p:nvPr/>
      </p:nvGrpSpPr>
      <p:grpSpPr>
        <a:xfrm>
          <a:off x="0" y="0"/>
          <a:ext cx="0" cy="0"/>
          <a:chOff x="0" y="0"/>
          <a:chExt cx="0" cy="0"/>
        </a:xfrm>
      </p:grpSpPr>
      <p:pic>
        <p:nvPicPr>
          <p:cNvPr id="233" name="Google Shape;233;p19"/>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4" name="Google Shape;234;p19"/>
          <p:cNvSpPr/>
          <p:nvPr/>
        </p:nvSpPr>
        <p:spPr>
          <a:xfrm>
            <a:off x="13557926" y="7921132"/>
            <a:ext cx="8139015" cy="4099104"/>
          </a:xfrm>
          <a:custGeom>
            <a:avLst/>
            <a:gdLst/>
            <a:ahLst/>
            <a:cxnLst/>
            <a:rect l="l" t="t" r="r" b="b"/>
            <a:pathLst>
              <a:path w="8139015" h="4099104" extrusionOk="0">
                <a:moveTo>
                  <a:pt x="0" y="0"/>
                </a:moveTo>
                <a:lnTo>
                  <a:pt x="8139015" y="0"/>
                </a:lnTo>
                <a:lnTo>
                  <a:pt x="8139015" y="4099104"/>
                </a:lnTo>
                <a:lnTo>
                  <a:pt x="0" y="4099104"/>
                </a:lnTo>
                <a:lnTo>
                  <a:pt x="0" y="0"/>
                </a:lnTo>
                <a:close/>
              </a:path>
            </a:pathLst>
          </a:custGeom>
          <a:blipFill rotWithShape="1">
            <a:blip r:embed="rId4">
              <a:alphaModFix/>
            </a:blip>
            <a:stretch>
              <a:fillRect/>
            </a:stretch>
          </a:blipFill>
          <a:ln>
            <a:noFill/>
          </a:ln>
        </p:spPr>
      </p:sp>
      <p:sp>
        <p:nvSpPr>
          <p:cNvPr id="235" name="Google Shape;235;p19"/>
          <p:cNvSpPr/>
          <p:nvPr/>
        </p:nvSpPr>
        <p:spPr>
          <a:xfrm>
            <a:off x="-2109623" y="8611920"/>
            <a:ext cx="6276645" cy="3350159"/>
          </a:xfrm>
          <a:custGeom>
            <a:avLst/>
            <a:gdLst/>
            <a:ahLst/>
            <a:cxnLst/>
            <a:rect l="l" t="t" r="r" b="b"/>
            <a:pathLst>
              <a:path w="6276645" h="3350159" extrusionOk="0">
                <a:moveTo>
                  <a:pt x="0" y="0"/>
                </a:moveTo>
                <a:lnTo>
                  <a:pt x="6276646" y="0"/>
                </a:lnTo>
                <a:lnTo>
                  <a:pt x="6276646" y="3350160"/>
                </a:lnTo>
                <a:lnTo>
                  <a:pt x="0" y="3350160"/>
                </a:lnTo>
                <a:lnTo>
                  <a:pt x="0" y="0"/>
                </a:lnTo>
                <a:close/>
              </a:path>
            </a:pathLst>
          </a:custGeom>
          <a:blipFill rotWithShape="1">
            <a:blip r:embed="rId5">
              <a:alphaModFix/>
            </a:blip>
            <a:stretch>
              <a:fillRect/>
            </a:stretch>
          </a:blipFill>
          <a:ln>
            <a:noFill/>
          </a:ln>
        </p:spPr>
      </p:sp>
      <p:sp>
        <p:nvSpPr>
          <p:cNvPr id="236" name="Google Shape;236;p19"/>
          <p:cNvSpPr/>
          <p:nvPr/>
        </p:nvSpPr>
        <p:spPr>
          <a:xfrm>
            <a:off x="-152804" y="5905969"/>
            <a:ext cx="13092423" cy="1560738"/>
          </a:xfrm>
          <a:custGeom>
            <a:avLst/>
            <a:gdLst/>
            <a:ahLst/>
            <a:cxnLst/>
            <a:rect l="l" t="t" r="r" b="b"/>
            <a:pathLst>
              <a:path w="3448210" h="411059" extrusionOk="0">
                <a:moveTo>
                  <a:pt x="0" y="0"/>
                </a:moveTo>
                <a:lnTo>
                  <a:pt x="3448210" y="0"/>
                </a:lnTo>
                <a:lnTo>
                  <a:pt x="3448210" y="411059"/>
                </a:lnTo>
                <a:lnTo>
                  <a:pt x="0" y="411059"/>
                </a:lnTo>
                <a:close/>
              </a:path>
            </a:pathLst>
          </a:custGeom>
          <a:solidFill>
            <a:srgbClr val="B18DFF"/>
          </a:solidFill>
          <a:ln w="66675" cap="sq" cmpd="sng">
            <a:solidFill>
              <a:srgbClr val="000000"/>
            </a:solidFill>
            <a:prstDash val="solid"/>
            <a:miter lim="8000"/>
            <a:headEnd type="none" w="sm" len="sm"/>
            <a:tailEnd type="none" w="sm" len="sm"/>
          </a:ln>
        </p:spPr>
      </p:sp>
      <p:grpSp>
        <p:nvGrpSpPr>
          <p:cNvPr id="237" name="Google Shape;237;p19"/>
          <p:cNvGrpSpPr/>
          <p:nvPr/>
        </p:nvGrpSpPr>
        <p:grpSpPr>
          <a:xfrm>
            <a:off x="-152804" y="7705526"/>
            <a:ext cx="13092423" cy="1705399"/>
            <a:chOff x="0" y="-38100"/>
            <a:chExt cx="3448210" cy="449159"/>
          </a:xfrm>
        </p:grpSpPr>
        <p:sp>
          <p:nvSpPr>
            <p:cNvPr id="238" name="Google Shape;238;p19"/>
            <p:cNvSpPr/>
            <p:nvPr/>
          </p:nvSpPr>
          <p:spPr>
            <a:xfrm>
              <a:off x="0" y="0"/>
              <a:ext cx="3448210" cy="411059"/>
            </a:xfrm>
            <a:custGeom>
              <a:avLst/>
              <a:gdLst/>
              <a:ahLst/>
              <a:cxnLst/>
              <a:rect l="l" t="t" r="r" b="b"/>
              <a:pathLst>
                <a:path w="3448210" h="411059" extrusionOk="0">
                  <a:moveTo>
                    <a:pt x="0" y="0"/>
                  </a:moveTo>
                  <a:lnTo>
                    <a:pt x="3448210" y="0"/>
                  </a:lnTo>
                  <a:lnTo>
                    <a:pt x="3448210" y="411059"/>
                  </a:lnTo>
                  <a:lnTo>
                    <a:pt x="0" y="411059"/>
                  </a:lnTo>
                  <a:close/>
                </a:path>
              </a:pathLst>
            </a:custGeom>
            <a:solidFill>
              <a:srgbClr val="24D367"/>
            </a:solidFill>
            <a:ln w="66675" cap="sq" cmpd="sng">
              <a:solidFill>
                <a:srgbClr val="000000"/>
              </a:solidFill>
              <a:prstDash val="solid"/>
              <a:miter lim="8000"/>
              <a:headEnd type="none" w="sm" len="sm"/>
              <a:tailEnd type="none" w="sm" len="sm"/>
            </a:ln>
          </p:spPr>
        </p:sp>
        <p:sp>
          <p:nvSpPr>
            <p:cNvPr id="239" name="Google Shape;239;p19"/>
            <p:cNvSpPr txBox="1"/>
            <p:nvPr/>
          </p:nvSpPr>
          <p:spPr>
            <a:xfrm>
              <a:off x="0" y="-38100"/>
              <a:ext cx="3448210" cy="449159"/>
            </a:xfrm>
            <a:prstGeom prst="rect">
              <a:avLst/>
            </a:prstGeom>
            <a:noFill/>
            <a:ln>
              <a:noFill/>
            </a:ln>
          </p:spPr>
          <p:txBody>
            <a:bodyPr spcFirstLastPara="1" wrap="square" lIns="50800" tIns="50800" rIns="50800" bIns="50800" anchor="ctr" anchorCtr="0">
              <a:noAutofit/>
            </a:bodyPr>
            <a:lstStyle/>
            <a:p>
              <a:pPr marL="0" marR="0" lvl="0" indent="0" algn="ctr" rtl="0">
                <a:lnSpc>
                  <a:spcPct val="177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0" name="Google Shape;240;p19"/>
          <p:cNvSpPr/>
          <p:nvPr/>
        </p:nvSpPr>
        <p:spPr>
          <a:xfrm rot="-831065">
            <a:off x="958065" y="911156"/>
            <a:ext cx="2635818" cy="2635818"/>
          </a:xfrm>
          <a:custGeom>
            <a:avLst/>
            <a:gdLst/>
            <a:ahLst/>
            <a:cxnLst/>
            <a:rect l="l" t="t" r="r" b="b"/>
            <a:pathLst>
              <a:path w="2635818" h="2635818" extrusionOk="0">
                <a:moveTo>
                  <a:pt x="0" y="0"/>
                </a:moveTo>
                <a:lnTo>
                  <a:pt x="2635818" y="0"/>
                </a:lnTo>
                <a:lnTo>
                  <a:pt x="2635818" y="2635818"/>
                </a:lnTo>
                <a:lnTo>
                  <a:pt x="0" y="2635818"/>
                </a:lnTo>
                <a:lnTo>
                  <a:pt x="0" y="0"/>
                </a:lnTo>
                <a:close/>
              </a:path>
            </a:pathLst>
          </a:custGeom>
          <a:blipFill rotWithShape="1">
            <a:blip r:embed="rId6">
              <a:alphaModFix/>
            </a:blip>
            <a:stretch>
              <a:fillRect/>
            </a:stretch>
          </a:blipFill>
          <a:ln>
            <a:noFill/>
          </a:ln>
        </p:spPr>
      </p:sp>
      <p:sp>
        <p:nvSpPr>
          <p:cNvPr id="241" name="Google Shape;241;p19"/>
          <p:cNvSpPr/>
          <p:nvPr/>
        </p:nvSpPr>
        <p:spPr>
          <a:xfrm>
            <a:off x="14515594" y="6431339"/>
            <a:ext cx="3111840" cy="2979586"/>
          </a:xfrm>
          <a:custGeom>
            <a:avLst/>
            <a:gdLst/>
            <a:ahLst/>
            <a:cxnLst/>
            <a:rect l="l" t="t" r="r" b="b"/>
            <a:pathLst>
              <a:path w="3111840" h="2979586" extrusionOk="0">
                <a:moveTo>
                  <a:pt x="0" y="0"/>
                </a:moveTo>
                <a:lnTo>
                  <a:pt x="3111839" y="0"/>
                </a:lnTo>
                <a:lnTo>
                  <a:pt x="3111839" y="2979586"/>
                </a:lnTo>
                <a:lnTo>
                  <a:pt x="0" y="2979586"/>
                </a:lnTo>
                <a:lnTo>
                  <a:pt x="0" y="0"/>
                </a:lnTo>
                <a:close/>
              </a:path>
            </a:pathLst>
          </a:custGeom>
          <a:blipFill rotWithShape="1">
            <a:blip r:embed="rId7">
              <a:alphaModFix/>
            </a:blip>
            <a:stretch>
              <a:fillRect/>
            </a:stretch>
          </a:blipFill>
          <a:ln>
            <a:noFill/>
          </a:ln>
        </p:spPr>
      </p:sp>
      <p:sp>
        <p:nvSpPr>
          <p:cNvPr id="242" name="Google Shape;242;p19"/>
          <p:cNvSpPr/>
          <p:nvPr/>
        </p:nvSpPr>
        <p:spPr>
          <a:xfrm rot="864374">
            <a:off x="10287185" y="-388595"/>
            <a:ext cx="2297105" cy="3146719"/>
          </a:xfrm>
          <a:custGeom>
            <a:avLst/>
            <a:gdLst/>
            <a:ahLst/>
            <a:cxnLst/>
            <a:rect l="l" t="t" r="r" b="b"/>
            <a:pathLst>
              <a:path w="2297105" h="3146719" extrusionOk="0">
                <a:moveTo>
                  <a:pt x="0" y="0"/>
                </a:moveTo>
                <a:lnTo>
                  <a:pt x="2297105" y="0"/>
                </a:lnTo>
                <a:lnTo>
                  <a:pt x="2297105" y="3146720"/>
                </a:lnTo>
                <a:lnTo>
                  <a:pt x="0" y="3146720"/>
                </a:lnTo>
                <a:lnTo>
                  <a:pt x="0" y="0"/>
                </a:lnTo>
                <a:close/>
              </a:path>
            </a:pathLst>
          </a:custGeom>
          <a:blipFill rotWithShape="1">
            <a:blip r:embed="rId8">
              <a:alphaModFix/>
            </a:blip>
            <a:stretch>
              <a:fillRect/>
            </a:stretch>
          </a:blipFill>
          <a:ln>
            <a:noFill/>
          </a:ln>
        </p:spPr>
      </p:sp>
      <p:sp>
        <p:nvSpPr>
          <p:cNvPr id="243" name="Google Shape;243;p19"/>
          <p:cNvSpPr/>
          <p:nvPr/>
        </p:nvSpPr>
        <p:spPr>
          <a:xfrm>
            <a:off x="14120977" y="-1370798"/>
            <a:ext cx="6276645" cy="3350159"/>
          </a:xfrm>
          <a:custGeom>
            <a:avLst/>
            <a:gdLst/>
            <a:ahLst/>
            <a:cxnLst/>
            <a:rect l="l" t="t" r="r" b="b"/>
            <a:pathLst>
              <a:path w="6276645" h="3350159" extrusionOk="0">
                <a:moveTo>
                  <a:pt x="0" y="0"/>
                </a:moveTo>
                <a:lnTo>
                  <a:pt x="6276646" y="0"/>
                </a:lnTo>
                <a:lnTo>
                  <a:pt x="6276646" y="3350159"/>
                </a:lnTo>
                <a:lnTo>
                  <a:pt x="0" y="3350159"/>
                </a:lnTo>
                <a:lnTo>
                  <a:pt x="0" y="0"/>
                </a:lnTo>
                <a:close/>
              </a:path>
            </a:pathLst>
          </a:custGeom>
          <a:blipFill rotWithShape="1">
            <a:blip r:embed="rId5">
              <a:alphaModFix/>
            </a:blip>
            <a:stretch>
              <a:fillRect/>
            </a:stretch>
          </a:blipFill>
          <a:ln>
            <a:noFill/>
          </a:ln>
        </p:spPr>
      </p:sp>
      <p:sp>
        <p:nvSpPr>
          <p:cNvPr id="244" name="Google Shape;244;p19"/>
          <p:cNvSpPr txBox="1"/>
          <p:nvPr/>
        </p:nvSpPr>
        <p:spPr>
          <a:xfrm>
            <a:off x="85267" y="5972290"/>
            <a:ext cx="13812020" cy="32501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6600" b="1" i="0" u="none" strike="noStrike" cap="none" dirty="0">
                <a:solidFill>
                  <a:srgbClr val="000000"/>
                </a:solidFill>
                <a:latin typeface="Josefin Sans"/>
                <a:ea typeface="Josefin Sans"/>
                <a:cs typeface="Josefin Sans"/>
                <a:sym typeface="Josefin Sans"/>
              </a:rPr>
              <a:t>“</a:t>
            </a:r>
            <a:r>
              <a:rPr lang="en-US" sz="6600" b="1" i="0" u="none" strike="noStrike" cap="none" dirty="0" err="1">
                <a:solidFill>
                  <a:srgbClr val="000000"/>
                </a:solidFill>
                <a:latin typeface="Josefin Sans"/>
                <a:ea typeface="Josefin Sans"/>
                <a:cs typeface="Josefin Sans"/>
                <a:sym typeface="Josefin Sans"/>
              </a:rPr>
              <a:t>Poner</a:t>
            </a:r>
            <a:r>
              <a:rPr lang="en-US" sz="6600" b="1" i="0" u="none" strike="noStrike" cap="none" dirty="0">
                <a:solidFill>
                  <a:srgbClr val="000000"/>
                </a:solidFill>
                <a:latin typeface="Josefin Sans"/>
                <a:ea typeface="Josefin Sans"/>
                <a:cs typeface="Josefin Sans"/>
                <a:sym typeface="Josefin Sans"/>
              </a:rPr>
              <a:t> la </a:t>
            </a:r>
            <a:r>
              <a:rPr lang="en-US" sz="6600" b="1" i="0" u="none" strike="noStrike" cap="none" dirty="0" err="1">
                <a:solidFill>
                  <a:srgbClr val="000000"/>
                </a:solidFill>
                <a:latin typeface="Josefin Sans"/>
                <a:ea typeface="Josefin Sans"/>
                <a:cs typeface="Josefin Sans"/>
                <a:sym typeface="Josefin Sans"/>
              </a:rPr>
              <a:t>mirada</a:t>
            </a:r>
            <a:r>
              <a:rPr lang="en-US" sz="6600" b="1" i="0" u="none" strike="noStrike" cap="none" dirty="0">
                <a:solidFill>
                  <a:srgbClr val="000000"/>
                </a:solidFill>
                <a:latin typeface="Josefin Sans"/>
                <a:ea typeface="Josefin Sans"/>
                <a:cs typeface="Josefin Sans"/>
                <a:sym typeface="Josefin Sans"/>
              </a:rPr>
              <a:t> </a:t>
            </a:r>
            <a:r>
              <a:rPr lang="en-US" sz="6600" b="1" i="0" u="none" strike="noStrike" cap="none" dirty="0" err="1">
                <a:solidFill>
                  <a:srgbClr val="000000"/>
                </a:solidFill>
                <a:latin typeface="Josefin Sans"/>
                <a:ea typeface="Josefin Sans"/>
                <a:cs typeface="Josefin Sans"/>
                <a:sym typeface="Josefin Sans"/>
              </a:rPr>
              <a:t>en</a:t>
            </a:r>
            <a:r>
              <a:rPr lang="en-US" sz="6600" b="1" i="0" u="none" strike="noStrike" cap="none" dirty="0">
                <a:solidFill>
                  <a:srgbClr val="000000"/>
                </a:solidFill>
                <a:latin typeface="Josefin Sans"/>
                <a:ea typeface="Josefin Sans"/>
                <a:cs typeface="Josefin Sans"/>
                <a:sym typeface="Josefin Sans"/>
              </a:rPr>
              <a:t> </a:t>
            </a:r>
            <a:r>
              <a:rPr lang="en-US" sz="6600" b="1" i="0" u="none" strike="noStrike" cap="none" dirty="0" err="1">
                <a:solidFill>
                  <a:srgbClr val="000000"/>
                </a:solidFill>
                <a:latin typeface="Josefin Sans"/>
                <a:ea typeface="Josefin Sans"/>
                <a:cs typeface="Josefin Sans"/>
                <a:sym typeface="Josefin Sans"/>
              </a:rPr>
              <a:t>el</a:t>
            </a:r>
            <a:r>
              <a:rPr lang="en-US" sz="6600" b="1" i="0" u="none" strike="noStrike" cap="none" dirty="0">
                <a:solidFill>
                  <a:srgbClr val="000000"/>
                </a:solidFill>
                <a:latin typeface="Josefin Sans"/>
                <a:ea typeface="Josefin Sans"/>
                <a:cs typeface="Josefin Sans"/>
                <a:sym typeface="Josefin Sans"/>
              </a:rPr>
              <a:t> </a:t>
            </a:r>
            <a:r>
              <a:rPr lang="en-US" sz="6600" b="1" i="0" u="none" strike="noStrike" cap="none" dirty="0" err="1">
                <a:solidFill>
                  <a:srgbClr val="000000"/>
                </a:solidFill>
                <a:latin typeface="Josefin Sans"/>
                <a:ea typeface="Josefin Sans"/>
                <a:cs typeface="Josefin Sans"/>
                <a:sym typeface="Josefin Sans"/>
              </a:rPr>
              <a:t>objetivo</a:t>
            </a:r>
            <a:r>
              <a:rPr lang="en-US" sz="6600" b="1" i="0" u="none" strike="noStrike" cap="none" dirty="0">
                <a:solidFill>
                  <a:srgbClr val="000000"/>
                </a:solidFill>
                <a:latin typeface="Josefin Sans"/>
                <a:ea typeface="Josefin Sans"/>
                <a:cs typeface="Josefin Sans"/>
                <a:sym typeface="Josefin Sans"/>
              </a:rPr>
              <a:t> </a:t>
            </a:r>
          </a:p>
          <a:p>
            <a:pPr marL="0" marR="0" lvl="0" indent="0" algn="l" rtl="0">
              <a:lnSpc>
                <a:spcPct val="160000"/>
              </a:lnSpc>
              <a:spcBef>
                <a:spcPts val="0"/>
              </a:spcBef>
              <a:spcAft>
                <a:spcPts val="0"/>
              </a:spcAft>
              <a:buNone/>
            </a:pPr>
            <a:r>
              <a:rPr lang="en-US" sz="6600" b="1" i="0" u="none" strike="noStrike" cap="none" dirty="0">
                <a:solidFill>
                  <a:srgbClr val="000000"/>
                </a:solidFill>
                <a:latin typeface="Josefin Sans"/>
                <a:ea typeface="Josefin Sans"/>
                <a:cs typeface="Josefin Sans"/>
                <a:sym typeface="Josefin Sans"/>
              </a:rPr>
              <a:t>y no </a:t>
            </a:r>
            <a:r>
              <a:rPr lang="en-US" sz="6600" b="1" i="0" u="none" strike="noStrike" cap="none" dirty="0" err="1">
                <a:solidFill>
                  <a:srgbClr val="000000"/>
                </a:solidFill>
                <a:latin typeface="Josefin Sans"/>
                <a:ea typeface="Josefin Sans"/>
                <a:cs typeface="Josefin Sans"/>
                <a:sym typeface="Josefin Sans"/>
              </a:rPr>
              <a:t>en</a:t>
            </a:r>
            <a:r>
              <a:rPr lang="en-US" sz="6600" b="1" i="0" u="none" strike="noStrike" cap="none" dirty="0">
                <a:solidFill>
                  <a:srgbClr val="000000"/>
                </a:solidFill>
                <a:latin typeface="Josefin Sans"/>
                <a:ea typeface="Josefin Sans"/>
                <a:cs typeface="Josefin Sans"/>
                <a:sym typeface="Josefin Sans"/>
              </a:rPr>
              <a:t> la </a:t>
            </a:r>
            <a:r>
              <a:rPr lang="en-US" sz="6600" b="1" i="0" u="none" strike="noStrike" cap="none" dirty="0" err="1">
                <a:solidFill>
                  <a:srgbClr val="000000"/>
                </a:solidFill>
                <a:latin typeface="Josefin Sans"/>
                <a:ea typeface="Josefin Sans"/>
                <a:cs typeface="Josefin Sans"/>
                <a:sym typeface="Josefin Sans"/>
              </a:rPr>
              <a:t>dificultad</a:t>
            </a:r>
            <a:r>
              <a:rPr lang="en-US" sz="6600" b="1" i="0" u="none" strike="noStrike" cap="none" dirty="0">
                <a:solidFill>
                  <a:srgbClr val="000000"/>
                </a:solidFill>
                <a:latin typeface="Josefin Sans"/>
                <a:ea typeface="Josefin Sans"/>
                <a:cs typeface="Josefin Sans"/>
                <a:sym typeface="Josefin Sans"/>
              </a:rPr>
              <a:t>”</a:t>
            </a:r>
            <a:endParaRPr sz="1100" dirty="0"/>
          </a:p>
        </p:txBody>
      </p:sp>
      <p:sp>
        <p:nvSpPr>
          <p:cNvPr id="3" name="CuadroTexto 2">
            <a:extLst>
              <a:ext uri="{FF2B5EF4-FFF2-40B4-BE49-F238E27FC236}">
                <a16:creationId xmlns:a16="http://schemas.microsoft.com/office/drawing/2014/main" id="{9FFAA83D-517B-FE9C-B8FA-3CD7A41F3164}"/>
              </a:ext>
            </a:extLst>
          </p:cNvPr>
          <p:cNvSpPr txBox="1"/>
          <p:nvPr/>
        </p:nvSpPr>
        <p:spPr>
          <a:xfrm>
            <a:off x="474300" y="4883538"/>
            <a:ext cx="11838214" cy="707886"/>
          </a:xfrm>
          <a:prstGeom prst="rect">
            <a:avLst/>
          </a:prstGeom>
          <a:noFill/>
        </p:spPr>
        <p:txBody>
          <a:bodyPr wrap="square">
            <a:spAutoFit/>
          </a:bodyPr>
          <a:lstStyle/>
          <a:p>
            <a:r>
              <a:rPr lang="es-ES_tradnl" sz="4000" dirty="0">
                <a:solidFill>
                  <a:schemeClr val="accent1">
                    <a:lumMod val="50000"/>
                  </a:schemeClr>
                </a:solidFill>
              </a:rPr>
              <a:t>https://www.youtube.com/watch?v=PQUWlSEXw6k</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151"/>
        <p:cNvGrpSpPr/>
        <p:nvPr/>
      </p:nvGrpSpPr>
      <p:grpSpPr>
        <a:xfrm>
          <a:off x="0" y="0"/>
          <a:ext cx="0" cy="0"/>
          <a:chOff x="0" y="0"/>
          <a:chExt cx="0" cy="0"/>
        </a:xfrm>
      </p:grpSpPr>
      <p:grpSp>
        <p:nvGrpSpPr>
          <p:cNvPr id="152" name="Google Shape;152;p16"/>
          <p:cNvGrpSpPr/>
          <p:nvPr/>
        </p:nvGrpSpPr>
        <p:grpSpPr>
          <a:xfrm>
            <a:off x="-914471" y="0"/>
            <a:ext cx="20574000" cy="10287000"/>
            <a:chOff x="0" y="0"/>
            <a:chExt cx="27432000" cy="13716000"/>
          </a:xfrm>
        </p:grpSpPr>
        <p:sp>
          <p:nvSpPr>
            <p:cNvPr id="153" name="Google Shape;153;p16"/>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154" name="Google Shape;154;p16"/>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sp>
        <p:nvSpPr>
          <p:cNvPr id="155" name="Google Shape;155;p16"/>
          <p:cNvSpPr/>
          <p:nvPr/>
        </p:nvSpPr>
        <p:spPr>
          <a:xfrm>
            <a:off x="5698498" y="3147989"/>
            <a:ext cx="6891005" cy="4046899"/>
          </a:xfrm>
          <a:custGeom>
            <a:avLst/>
            <a:gdLst/>
            <a:ahLst/>
            <a:cxnLst/>
            <a:rect l="l" t="t" r="r" b="b"/>
            <a:pathLst>
              <a:path w="6891005" h="4046899" extrusionOk="0">
                <a:moveTo>
                  <a:pt x="0" y="0"/>
                </a:moveTo>
                <a:lnTo>
                  <a:pt x="6891004" y="0"/>
                </a:lnTo>
                <a:lnTo>
                  <a:pt x="6891004" y="4046899"/>
                </a:lnTo>
                <a:lnTo>
                  <a:pt x="0" y="4046899"/>
                </a:lnTo>
                <a:lnTo>
                  <a:pt x="0" y="0"/>
                </a:lnTo>
                <a:close/>
              </a:path>
            </a:pathLst>
          </a:custGeom>
          <a:blipFill rotWithShape="1">
            <a:blip r:embed="rId4">
              <a:alphaModFix/>
            </a:blip>
            <a:stretch>
              <a:fillRect/>
            </a:stretch>
          </a:blipFill>
          <a:ln>
            <a:noFill/>
          </a:ln>
        </p:spPr>
      </p:sp>
      <p:sp>
        <p:nvSpPr>
          <p:cNvPr id="156" name="Google Shape;156;p16"/>
          <p:cNvSpPr/>
          <p:nvPr/>
        </p:nvSpPr>
        <p:spPr>
          <a:xfrm>
            <a:off x="5698498" y="2789343"/>
            <a:ext cx="6891005" cy="4046899"/>
          </a:xfrm>
          <a:custGeom>
            <a:avLst/>
            <a:gdLst/>
            <a:ahLst/>
            <a:cxnLst/>
            <a:rect l="l" t="t" r="r" b="b"/>
            <a:pathLst>
              <a:path w="6891005" h="4046899" extrusionOk="0">
                <a:moveTo>
                  <a:pt x="0" y="0"/>
                </a:moveTo>
                <a:lnTo>
                  <a:pt x="6891004" y="0"/>
                </a:lnTo>
                <a:lnTo>
                  <a:pt x="6891004" y="4046899"/>
                </a:lnTo>
                <a:lnTo>
                  <a:pt x="0" y="4046899"/>
                </a:lnTo>
                <a:lnTo>
                  <a:pt x="0" y="0"/>
                </a:lnTo>
                <a:close/>
              </a:path>
            </a:pathLst>
          </a:custGeom>
          <a:blipFill rotWithShape="1">
            <a:blip r:embed="rId5">
              <a:alphaModFix/>
            </a:blip>
            <a:stretch>
              <a:fillRect/>
            </a:stretch>
          </a:blipFill>
          <a:ln>
            <a:noFill/>
          </a:ln>
        </p:spPr>
      </p:sp>
      <p:sp>
        <p:nvSpPr>
          <p:cNvPr id="157" name="Google Shape;157;p16"/>
          <p:cNvSpPr/>
          <p:nvPr/>
        </p:nvSpPr>
        <p:spPr>
          <a:xfrm>
            <a:off x="-95250" y="312510"/>
            <a:ext cx="4578700" cy="4578700"/>
          </a:xfrm>
          <a:custGeom>
            <a:avLst/>
            <a:gdLst/>
            <a:ahLst/>
            <a:cxnLst/>
            <a:rect l="l" t="t" r="r" b="b"/>
            <a:pathLst>
              <a:path w="4578700" h="4578700" extrusionOk="0">
                <a:moveTo>
                  <a:pt x="0" y="0"/>
                </a:moveTo>
                <a:lnTo>
                  <a:pt x="4578700" y="0"/>
                </a:lnTo>
                <a:lnTo>
                  <a:pt x="4578700" y="4578700"/>
                </a:lnTo>
                <a:lnTo>
                  <a:pt x="0" y="4578700"/>
                </a:lnTo>
                <a:lnTo>
                  <a:pt x="0" y="0"/>
                </a:lnTo>
                <a:close/>
              </a:path>
            </a:pathLst>
          </a:custGeom>
          <a:blipFill rotWithShape="1">
            <a:blip r:embed="rId6">
              <a:alphaModFix/>
            </a:blip>
            <a:stretch>
              <a:fillRect/>
            </a:stretch>
          </a:blipFill>
          <a:ln>
            <a:noFill/>
          </a:ln>
        </p:spPr>
      </p:sp>
      <p:sp>
        <p:nvSpPr>
          <p:cNvPr id="158" name="Google Shape;158;p16"/>
          <p:cNvSpPr/>
          <p:nvPr/>
        </p:nvSpPr>
        <p:spPr>
          <a:xfrm>
            <a:off x="13808235" y="279853"/>
            <a:ext cx="4578700" cy="4578700"/>
          </a:xfrm>
          <a:custGeom>
            <a:avLst/>
            <a:gdLst/>
            <a:ahLst/>
            <a:cxnLst/>
            <a:rect l="l" t="t" r="r" b="b"/>
            <a:pathLst>
              <a:path w="4578700" h="4578700" extrusionOk="0">
                <a:moveTo>
                  <a:pt x="0" y="0"/>
                </a:moveTo>
                <a:lnTo>
                  <a:pt x="4578700" y="0"/>
                </a:lnTo>
                <a:lnTo>
                  <a:pt x="4578700" y="4578700"/>
                </a:lnTo>
                <a:lnTo>
                  <a:pt x="0" y="4578700"/>
                </a:lnTo>
                <a:lnTo>
                  <a:pt x="0" y="0"/>
                </a:lnTo>
                <a:close/>
              </a:path>
            </a:pathLst>
          </a:custGeom>
          <a:blipFill rotWithShape="1">
            <a:blip r:embed="rId6">
              <a:alphaModFix/>
            </a:blip>
            <a:stretch>
              <a:fillRect/>
            </a:stretch>
          </a:blipFill>
          <a:ln>
            <a:noFill/>
          </a:ln>
        </p:spPr>
      </p:sp>
      <p:sp>
        <p:nvSpPr>
          <p:cNvPr id="159" name="Google Shape;159;p16"/>
          <p:cNvSpPr/>
          <p:nvPr/>
        </p:nvSpPr>
        <p:spPr>
          <a:xfrm>
            <a:off x="13306925" y="5359510"/>
            <a:ext cx="4578700" cy="4578700"/>
          </a:xfrm>
          <a:custGeom>
            <a:avLst/>
            <a:gdLst/>
            <a:ahLst/>
            <a:cxnLst/>
            <a:rect l="l" t="t" r="r" b="b"/>
            <a:pathLst>
              <a:path w="4578700" h="4578700" extrusionOk="0">
                <a:moveTo>
                  <a:pt x="0" y="0"/>
                </a:moveTo>
                <a:lnTo>
                  <a:pt x="4578700" y="0"/>
                </a:lnTo>
                <a:lnTo>
                  <a:pt x="4578700" y="4578700"/>
                </a:lnTo>
                <a:lnTo>
                  <a:pt x="0" y="4578700"/>
                </a:lnTo>
                <a:lnTo>
                  <a:pt x="0" y="0"/>
                </a:lnTo>
                <a:close/>
              </a:path>
            </a:pathLst>
          </a:custGeom>
          <a:blipFill rotWithShape="1">
            <a:blip r:embed="rId6">
              <a:alphaModFix/>
            </a:blip>
            <a:stretch>
              <a:fillRect/>
            </a:stretch>
          </a:blipFill>
          <a:ln>
            <a:noFill/>
          </a:ln>
        </p:spPr>
      </p:sp>
      <p:sp>
        <p:nvSpPr>
          <p:cNvPr id="160" name="Google Shape;160;p16"/>
          <p:cNvSpPr/>
          <p:nvPr/>
        </p:nvSpPr>
        <p:spPr>
          <a:xfrm>
            <a:off x="405890" y="5359510"/>
            <a:ext cx="4578700" cy="4578700"/>
          </a:xfrm>
          <a:custGeom>
            <a:avLst/>
            <a:gdLst/>
            <a:ahLst/>
            <a:cxnLst/>
            <a:rect l="l" t="t" r="r" b="b"/>
            <a:pathLst>
              <a:path w="4578700" h="4578700" extrusionOk="0">
                <a:moveTo>
                  <a:pt x="0" y="0"/>
                </a:moveTo>
                <a:lnTo>
                  <a:pt x="4578700" y="0"/>
                </a:lnTo>
                <a:lnTo>
                  <a:pt x="4578700" y="4578700"/>
                </a:lnTo>
                <a:lnTo>
                  <a:pt x="0" y="4578700"/>
                </a:lnTo>
                <a:lnTo>
                  <a:pt x="0" y="0"/>
                </a:lnTo>
                <a:close/>
              </a:path>
            </a:pathLst>
          </a:custGeom>
          <a:blipFill rotWithShape="1">
            <a:blip r:embed="rId6">
              <a:alphaModFix/>
            </a:blip>
            <a:stretch>
              <a:fillRect/>
            </a:stretch>
          </a:blipFill>
          <a:ln>
            <a:noFill/>
          </a:ln>
        </p:spPr>
      </p:sp>
      <p:sp>
        <p:nvSpPr>
          <p:cNvPr id="161" name="Google Shape;161;p16"/>
          <p:cNvSpPr/>
          <p:nvPr/>
        </p:nvSpPr>
        <p:spPr>
          <a:xfrm>
            <a:off x="281318" y="312510"/>
            <a:ext cx="4578700" cy="4578700"/>
          </a:xfrm>
          <a:custGeom>
            <a:avLst/>
            <a:gdLst/>
            <a:ahLst/>
            <a:cxnLst/>
            <a:rect l="l" t="t" r="r" b="b"/>
            <a:pathLst>
              <a:path w="4578700" h="4578700" extrusionOk="0">
                <a:moveTo>
                  <a:pt x="0" y="0"/>
                </a:moveTo>
                <a:lnTo>
                  <a:pt x="4578700" y="0"/>
                </a:lnTo>
                <a:lnTo>
                  <a:pt x="4578700" y="4578700"/>
                </a:lnTo>
                <a:lnTo>
                  <a:pt x="0" y="4578700"/>
                </a:lnTo>
                <a:lnTo>
                  <a:pt x="0" y="0"/>
                </a:lnTo>
                <a:close/>
              </a:path>
            </a:pathLst>
          </a:custGeom>
          <a:blipFill rotWithShape="1">
            <a:blip r:embed="rId7">
              <a:alphaModFix/>
            </a:blip>
            <a:stretch>
              <a:fillRect/>
            </a:stretch>
          </a:blipFill>
          <a:ln>
            <a:noFill/>
          </a:ln>
        </p:spPr>
      </p:sp>
      <p:sp>
        <p:nvSpPr>
          <p:cNvPr id="162" name="Google Shape;162;p16"/>
          <p:cNvSpPr/>
          <p:nvPr/>
        </p:nvSpPr>
        <p:spPr>
          <a:xfrm>
            <a:off x="13427982" y="312510"/>
            <a:ext cx="4578700" cy="4578700"/>
          </a:xfrm>
          <a:custGeom>
            <a:avLst/>
            <a:gdLst/>
            <a:ahLst/>
            <a:cxnLst/>
            <a:rect l="l" t="t" r="r" b="b"/>
            <a:pathLst>
              <a:path w="4578700" h="4578700" extrusionOk="0">
                <a:moveTo>
                  <a:pt x="0" y="0"/>
                </a:moveTo>
                <a:lnTo>
                  <a:pt x="4578700" y="0"/>
                </a:lnTo>
                <a:lnTo>
                  <a:pt x="4578700" y="4578700"/>
                </a:lnTo>
                <a:lnTo>
                  <a:pt x="0" y="4578700"/>
                </a:lnTo>
                <a:lnTo>
                  <a:pt x="0" y="0"/>
                </a:lnTo>
                <a:close/>
              </a:path>
            </a:pathLst>
          </a:custGeom>
          <a:blipFill rotWithShape="1">
            <a:blip r:embed="rId8">
              <a:alphaModFix/>
            </a:blip>
            <a:stretch>
              <a:fillRect/>
            </a:stretch>
          </a:blipFill>
          <a:ln>
            <a:noFill/>
          </a:ln>
        </p:spPr>
      </p:sp>
      <p:sp>
        <p:nvSpPr>
          <p:cNvPr id="163" name="Google Shape;163;p16"/>
          <p:cNvSpPr/>
          <p:nvPr/>
        </p:nvSpPr>
        <p:spPr>
          <a:xfrm>
            <a:off x="770806" y="5369035"/>
            <a:ext cx="4578700" cy="4578700"/>
          </a:xfrm>
          <a:custGeom>
            <a:avLst/>
            <a:gdLst/>
            <a:ahLst/>
            <a:cxnLst/>
            <a:rect l="l" t="t" r="r" b="b"/>
            <a:pathLst>
              <a:path w="4578700" h="4578700" extrusionOk="0">
                <a:moveTo>
                  <a:pt x="0" y="0"/>
                </a:moveTo>
                <a:lnTo>
                  <a:pt x="4578700" y="0"/>
                </a:lnTo>
                <a:lnTo>
                  <a:pt x="4578700" y="4578700"/>
                </a:lnTo>
                <a:lnTo>
                  <a:pt x="0" y="4578700"/>
                </a:lnTo>
                <a:lnTo>
                  <a:pt x="0" y="0"/>
                </a:lnTo>
                <a:close/>
              </a:path>
            </a:pathLst>
          </a:custGeom>
          <a:blipFill rotWithShape="1">
            <a:blip r:embed="rId9">
              <a:alphaModFix/>
            </a:blip>
            <a:stretch>
              <a:fillRect/>
            </a:stretch>
          </a:blipFill>
          <a:ln>
            <a:noFill/>
          </a:ln>
        </p:spPr>
      </p:sp>
      <p:sp>
        <p:nvSpPr>
          <p:cNvPr id="164" name="Google Shape;164;p16"/>
          <p:cNvSpPr/>
          <p:nvPr/>
        </p:nvSpPr>
        <p:spPr>
          <a:xfrm>
            <a:off x="12938494" y="5369035"/>
            <a:ext cx="4578700" cy="4578700"/>
          </a:xfrm>
          <a:custGeom>
            <a:avLst/>
            <a:gdLst/>
            <a:ahLst/>
            <a:cxnLst/>
            <a:rect l="l" t="t" r="r" b="b"/>
            <a:pathLst>
              <a:path w="4578700" h="4578700" extrusionOk="0">
                <a:moveTo>
                  <a:pt x="0" y="0"/>
                </a:moveTo>
                <a:lnTo>
                  <a:pt x="4578700" y="0"/>
                </a:lnTo>
                <a:lnTo>
                  <a:pt x="4578700" y="4578700"/>
                </a:lnTo>
                <a:lnTo>
                  <a:pt x="0" y="4578700"/>
                </a:lnTo>
                <a:lnTo>
                  <a:pt x="0" y="0"/>
                </a:lnTo>
                <a:close/>
              </a:path>
            </a:pathLst>
          </a:custGeom>
          <a:blipFill rotWithShape="1">
            <a:blip r:embed="rId10">
              <a:alphaModFix/>
            </a:blip>
            <a:stretch>
              <a:fillRect/>
            </a:stretch>
          </a:blipFill>
          <a:ln>
            <a:noFill/>
          </a:ln>
        </p:spPr>
      </p:sp>
      <p:sp>
        <p:nvSpPr>
          <p:cNvPr id="165" name="Google Shape;165;p16"/>
          <p:cNvSpPr/>
          <p:nvPr/>
        </p:nvSpPr>
        <p:spPr>
          <a:xfrm rot="-3503804">
            <a:off x="5903641" y="2516265"/>
            <a:ext cx="704444" cy="1634786"/>
          </a:xfrm>
          <a:custGeom>
            <a:avLst/>
            <a:gdLst/>
            <a:ahLst/>
            <a:cxnLst/>
            <a:rect l="l" t="t" r="r" b="b"/>
            <a:pathLst>
              <a:path w="704444" h="1634786" extrusionOk="0">
                <a:moveTo>
                  <a:pt x="0" y="0"/>
                </a:moveTo>
                <a:lnTo>
                  <a:pt x="704444" y="0"/>
                </a:lnTo>
                <a:lnTo>
                  <a:pt x="704444" y="1634785"/>
                </a:lnTo>
                <a:lnTo>
                  <a:pt x="0" y="1634785"/>
                </a:lnTo>
                <a:lnTo>
                  <a:pt x="0" y="0"/>
                </a:lnTo>
                <a:close/>
              </a:path>
            </a:pathLst>
          </a:custGeom>
          <a:blipFill rotWithShape="1">
            <a:blip r:embed="rId11">
              <a:alphaModFix/>
            </a:blip>
            <a:stretch>
              <a:fillRect/>
            </a:stretch>
          </a:blipFill>
          <a:ln>
            <a:noFill/>
          </a:ln>
        </p:spPr>
      </p:sp>
      <p:sp>
        <p:nvSpPr>
          <p:cNvPr id="166" name="Google Shape;166;p16"/>
          <p:cNvSpPr/>
          <p:nvPr/>
        </p:nvSpPr>
        <p:spPr>
          <a:xfrm rot="7296195">
            <a:off x="11679915" y="5905857"/>
            <a:ext cx="704444" cy="1634786"/>
          </a:xfrm>
          <a:custGeom>
            <a:avLst/>
            <a:gdLst/>
            <a:ahLst/>
            <a:cxnLst/>
            <a:rect l="l" t="t" r="r" b="b"/>
            <a:pathLst>
              <a:path w="704444" h="1634786" extrusionOk="0">
                <a:moveTo>
                  <a:pt x="0" y="0"/>
                </a:moveTo>
                <a:lnTo>
                  <a:pt x="704444" y="0"/>
                </a:lnTo>
                <a:lnTo>
                  <a:pt x="704444" y="1634786"/>
                </a:lnTo>
                <a:lnTo>
                  <a:pt x="0" y="1634786"/>
                </a:lnTo>
                <a:lnTo>
                  <a:pt x="0" y="0"/>
                </a:lnTo>
                <a:close/>
              </a:path>
            </a:pathLst>
          </a:custGeom>
          <a:blipFill rotWithShape="1">
            <a:blip r:embed="rId11">
              <a:alphaModFix/>
            </a:blip>
            <a:stretch>
              <a:fillRect/>
            </a:stretch>
          </a:blipFill>
          <a:ln>
            <a:noFill/>
          </a:ln>
        </p:spPr>
      </p:sp>
      <p:sp>
        <p:nvSpPr>
          <p:cNvPr id="167" name="Google Shape;167;p16"/>
          <p:cNvSpPr/>
          <p:nvPr/>
        </p:nvSpPr>
        <p:spPr>
          <a:xfrm rot="3480380">
            <a:off x="11680810" y="2516265"/>
            <a:ext cx="704444" cy="1634786"/>
          </a:xfrm>
          <a:custGeom>
            <a:avLst/>
            <a:gdLst/>
            <a:ahLst/>
            <a:cxnLst/>
            <a:rect l="l" t="t" r="r" b="b"/>
            <a:pathLst>
              <a:path w="704444" h="1634786" extrusionOk="0">
                <a:moveTo>
                  <a:pt x="0" y="0"/>
                </a:moveTo>
                <a:lnTo>
                  <a:pt x="704444" y="0"/>
                </a:lnTo>
                <a:lnTo>
                  <a:pt x="704444" y="1634785"/>
                </a:lnTo>
                <a:lnTo>
                  <a:pt x="0" y="1634785"/>
                </a:lnTo>
                <a:lnTo>
                  <a:pt x="0" y="0"/>
                </a:lnTo>
                <a:close/>
              </a:path>
            </a:pathLst>
          </a:custGeom>
          <a:blipFill rotWithShape="1">
            <a:blip r:embed="rId11">
              <a:alphaModFix/>
            </a:blip>
            <a:stretch>
              <a:fillRect/>
            </a:stretch>
          </a:blipFill>
          <a:ln>
            <a:noFill/>
          </a:ln>
        </p:spPr>
      </p:sp>
      <p:sp>
        <p:nvSpPr>
          <p:cNvPr id="168" name="Google Shape;168;p16"/>
          <p:cNvSpPr/>
          <p:nvPr/>
        </p:nvSpPr>
        <p:spPr>
          <a:xfrm rot="-7319619">
            <a:off x="5902746" y="5905857"/>
            <a:ext cx="704444" cy="1634786"/>
          </a:xfrm>
          <a:custGeom>
            <a:avLst/>
            <a:gdLst/>
            <a:ahLst/>
            <a:cxnLst/>
            <a:rect l="l" t="t" r="r" b="b"/>
            <a:pathLst>
              <a:path w="704444" h="1634786" extrusionOk="0">
                <a:moveTo>
                  <a:pt x="0" y="0"/>
                </a:moveTo>
                <a:lnTo>
                  <a:pt x="704444" y="0"/>
                </a:lnTo>
                <a:lnTo>
                  <a:pt x="704444" y="1634786"/>
                </a:lnTo>
                <a:lnTo>
                  <a:pt x="0" y="1634786"/>
                </a:lnTo>
                <a:lnTo>
                  <a:pt x="0" y="0"/>
                </a:lnTo>
                <a:close/>
              </a:path>
            </a:pathLst>
          </a:custGeom>
          <a:blipFill rotWithShape="1">
            <a:blip r:embed="rId11">
              <a:alphaModFix/>
            </a:blip>
            <a:stretch>
              <a:fillRect/>
            </a:stretch>
          </a:blipFill>
          <a:ln>
            <a:noFill/>
          </a:ln>
        </p:spPr>
      </p:sp>
      <p:sp>
        <p:nvSpPr>
          <p:cNvPr id="169" name="Google Shape;169;p16"/>
          <p:cNvSpPr/>
          <p:nvPr/>
        </p:nvSpPr>
        <p:spPr>
          <a:xfrm rot="-1076661">
            <a:off x="6091024" y="7652508"/>
            <a:ext cx="2087592" cy="1972775"/>
          </a:xfrm>
          <a:custGeom>
            <a:avLst/>
            <a:gdLst/>
            <a:ahLst/>
            <a:cxnLst/>
            <a:rect l="l" t="t" r="r" b="b"/>
            <a:pathLst>
              <a:path w="2087592" h="1972775" extrusionOk="0">
                <a:moveTo>
                  <a:pt x="0" y="0"/>
                </a:moveTo>
                <a:lnTo>
                  <a:pt x="2087592" y="0"/>
                </a:lnTo>
                <a:lnTo>
                  <a:pt x="2087592" y="1972774"/>
                </a:lnTo>
                <a:lnTo>
                  <a:pt x="0" y="1972774"/>
                </a:lnTo>
                <a:lnTo>
                  <a:pt x="0" y="0"/>
                </a:lnTo>
                <a:close/>
              </a:path>
            </a:pathLst>
          </a:custGeom>
          <a:blipFill rotWithShape="1">
            <a:blip r:embed="rId12">
              <a:alphaModFix/>
            </a:blip>
            <a:stretch>
              <a:fillRect/>
            </a:stretch>
          </a:blipFill>
          <a:ln>
            <a:noFill/>
          </a:ln>
        </p:spPr>
      </p:sp>
      <p:sp>
        <p:nvSpPr>
          <p:cNvPr id="170" name="Google Shape;170;p16"/>
          <p:cNvSpPr/>
          <p:nvPr/>
        </p:nvSpPr>
        <p:spPr>
          <a:xfrm rot="1070852">
            <a:off x="8501159" y="695609"/>
            <a:ext cx="1287471" cy="1754645"/>
          </a:xfrm>
          <a:custGeom>
            <a:avLst/>
            <a:gdLst/>
            <a:ahLst/>
            <a:cxnLst/>
            <a:rect l="l" t="t" r="r" b="b"/>
            <a:pathLst>
              <a:path w="1287471" h="1754645" extrusionOk="0">
                <a:moveTo>
                  <a:pt x="0" y="0"/>
                </a:moveTo>
                <a:lnTo>
                  <a:pt x="1287472" y="0"/>
                </a:lnTo>
                <a:lnTo>
                  <a:pt x="1287472" y="1754645"/>
                </a:lnTo>
                <a:lnTo>
                  <a:pt x="0" y="1754645"/>
                </a:lnTo>
                <a:lnTo>
                  <a:pt x="0" y="0"/>
                </a:lnTo>
                <a:close/>
              </a:path>
            </a:pathLst>
          </a:custGeom>
          <a:blipFill rotWithShape="1">
            <a:blip r:embed="rId13">
              <a:alphaModFix/>
            </a:blip>
            <a:stretch>
              <a:fillRect/>
            </a:stretch>
          </a:blipFill>
          <a:ln>
            <a:noFill/>
          </a:ln>
        </p:spPr>
      </p:sp>
      <p:sp>
        <p:nvSpPr>
          <p:cNvPr id="171" name="Google Shape;171;p16"/>
          <p:cNvSpPr/>
          <p:nvPr/>
        </p:nvSpPr>
        <p:spPr>
          <a:xfrm rot="938454">
            <a:off x="10439187" y="7675587"/>
            <a:ext cx="1926308" cy="1926308"/>
          </a:xfrm>
          <a:custGeom>
            <a:avLst/>
            <a:gdLst/>
            <a:ahLst/>
            <a:cxnLst/>
            <a:rect l="l" t="t" r="r" b="b"/>
            <a:pathLst>
              <a:path w="1926308" h="1926308" extrusionOk="0">
                <a:moveTo>
                  <a:pt x="0" y="0"/>
                </a:moveTo>
                <a:lnTo>
                  <a:pt x="1926307" y="0"/>
                </a:lnTo>
                <a:lnTo>
                  <a:pt x="1926307" y="1926307"/>
                </a:lnTo>
                <a:lnTo>
                  <a:pt x="0" y="1926307"/>
                </a:lnTo>
                <a:lnTo>
                  <a:pt x="0" y="0"/>
                </a:lnTo>
                <a:close/>
              </a:path>
            </a:pathLst>
          </a:custGeom>
          <a:blipFill rotWithShape="1">
            <a:blip r:embed="rId14">
              <a:alphaModFix/>
            </a:blip>
            <a:stretch>
              <a:fillRect/>
            </a:stretch>
          </a:blipFill>
          <a:ln>
            <a:noFill/>
          </a:ln>
        </p:spPr>
      </p:sp>
      <p:sp>
        <p:nvSpPr>
          <p:cNvPr id="172" name="Google Shape;172;p16"/>
          <p:cNvSpPr txBox="1"/>
          <p:nvPr/>
        </p:nvSpPr>
        <p:spPr>
          <a:xfrm>
            <a:off x="6402888" y="3996950"/>
            <a:ext cx="5752500" cy="2348976"/>
          </a:xfrm>
          <a:prstGeom prst="rect">
            <a:avLst/>
          </a:prstGeom>
          <a:noFill/>
          <a:ln>
            <a:noFill/>
          </a:ln>
        </p:spPr>
        <p:txBody>
          <a:bodyPr spcFirstLastPara="1" wrap="square" lIns="0" tIns="0" rIns="0" bIns="0" anchor="t" anchorCtr="0">
            <a:spAutoFit/>
          </a:bodyPr>
          <a:lstStyle/>
          <a:p>
            <a:pPr marL="0" marR="0" lvl="0" indent="0" algn="ctr" rtl="0">
              <a:lnSpc>
                <a:spcPct val="105997"/>
              </a:lnSpc>
              <a:spcBef>
                <a:spcPts val="0"/>
              </a:spcBef>
              <a:spcAft>
                <a:spcPts val="0"/>
              </a:spcAft>
              <a:buNone/>
            </a:pPr>
            <a:r>
              <a:rPr lang="es-PY" sz="7200" b="1" i="0" u="none" strike="noStrike" cap="none" dirty="0">
                <a:solidFill>
                  <a:srgbClr val="000000"/>
                </a:solidFill>
                <a:latin typeface="Josefin Sans"/>
                <a:ea typeface="Josefin Sans"/>
                <a:cs typeface="Josefin Sans"/>
                <a:sym typeface="Josefin Sans"/>
              </a:rPr>
              <a:t>Programa</a:t>
            </a:r>
            <a:r>
              <a:rPr lang="en-US" sz="7200" b="1" i="0" u="none" strike="noStrike" cap="none" dirty="0">
                <a:solidFill>
                  <a:srgbClr val="000000"/>
                </a:solidFill>
                <a:latin typeface="Josefin Sans"/>
                <a:ea typeface="Josefin Sans"/>
                <a:cs typeface="Josefin Sans"/>
                <a:sym typeface="Josefin Sans"/>
              </a:rPr>
              <a:t> de </a:t>
            </a:r>
            <a:r>
              <a:rPr lang="en-US" sz="7200" b="1" i="0" u="none" strike="noStrike" cap="none" dirty="0" err="1">
                <a:solidFill>
                  <a:srgbClr val="000000"/>
                </a:solidFill>
                <a:latin typeface="Josefin Sans"/>
                <a:ea typeface="Josefin Sans"/>
                <a:cs typeface="Josefin Sans"/>
                <a:sym typeface="Josefin Sans"/>
              </a:rPr>
              <a:t>Estudio</a:t>
            </a:r>
            <a:endParaRPr sz="1100" dirty="0"/>
          </a:p>
        </p:txBody>
      </p:sp>
      <p:sp>
        <p:nvSpPr>
          <p:cNvPr id="173" name="Google Shape;173;p16"/>
          <p:cNvSpPr txBox="1"/>
          <p:nvPr/>
        </p:nvSpPr>
        <p:spPr>
          <a:xfrm>
            <a:off x="1583807" y="6499692"/>
            <a:ext cx="2952698" cy="537840"/>
          </a:xfrm>
          <a:prstGeom prst="rect">
            <a:avLst/>
          </a:prstGeom>
          <a:noFill/>
          <a:ln>
            <a:noFill/>
          </a:ln>
        </p:spPr>
        <p:txBody>
          <a:bodyPr spcFirstLastPara="1" wrap="square" lIns="0" tIns="0" rIns="0" bIns="0" anchor="t" anchorCtr="0">
            <a:spAutoFit/>
          </a:bodyPr>
          <a:lstStyle/>
          <a:p>
            <a:pPr marL="0" marR="0" lvl="0" indent="0" algn="ctr" rtl="0">
              <a:lnSpc>
                <a:spcPct val="106005"/>
              </a:lnSpc>
              <a:spcBef>
                <a:spcPts val="0"/>
              </a:spcBef>
              <a:spcAft>
                <a:spcPts val="0"/>
              </a:spcAft>
              <a:buNone/>
            </a:pPr>
            <a:r>
              <a:rPr lang="en-US" sz="3297" b="1" dirty="0">
                <a:latin typeface="Josefin Sans"/>
                <a:sym typeface="Josefin Sans"/>
              </a:rPr>
              <a:t>Unidad III</a:t>
            </a:r>
            <a:endParaRPr dirty="0"/>
          </a:p>
        </p:txBody>
      </p:sp>
      <p:sp>
        <p:nvSpPr>
          <p:cNvPr id="174" name="Google Shape;174;p16"/>
          <p:cNvSpPr txBox="1"/>
          <p:nvPr/>
        </p:nvSpPr>
        <p:spPr>
          <a:xfrm>
            <a:off x="13751495" y="6499692"/>
            <a:ext cx="2952698" cy="537840"/>
          </a:xfrm>
          <a:prstGeom prst="rect">
            <a:avLst/>
          </a:prstGeom>
          <a:noFill/>
          <a:ln>
            <a:noFill/>
          </a:ln>
        </p:spPr>
        <p:txBody>
          <a:bodyPr spcFirstLastPara="1" wrap="square" lIns="0" tIns="0" rIns="0" bIns="0" anchor="t" anchorCtr="0">
            <a:spAutoFit/>
          </a:bodyPr>
          <a:lstStyle/>
          <a:p>
            <a:pPr marL="0" marR="0" lvl="0" indent="0" algn="ctr" rtl="0">
              <a:lnSpc>
                <a:spcPct val="106005"/>
              </a:lnSpc>
              <a:spcBef>
                <a:spcPts val="0"/>
              </a:spcBef>
              <a:spcAft>
                <a:spcPts val="0"/>
              </a:spcAft>
              <a:buNone/>
            </a:pPr>
            <a:r>
              <a:rPr lang="en-US" sz="3297" b="1" i="0" u="none" strike="noStrike" cap="none" dirty="0">
                <a:solidFill>
                  <a:srgbClr val="000000"/>
                </a:solidFill>
                <a:latin typeface="Josefin Sans"/>
                <a:ea typeface="Josefin Sans"/>
                <a:cs typeface="Josefin Sans"/>
                <a:sym typeface="Josefin Sans"/>
              </a:rPr>
              <a:t>Unidad IV</a:t>
            </a:r>
            <a:endParaRPr dirty="0"/>
          </a:p>
        </p:txBody>
      </p:sp>
      <p:sp>
        <p:nvSpPr>
          <p:cNvPr id="175" name="Google Shape;175;p16"/>
          <p:cNvSpPr txBox="1"/>
          <p:nvPr/>
        </p:nvSpPr>
        <p:spPr>
          <a:xfrm>
            <a:off x="1094319" y="1443167"/>
            <a:ext cx="2952698" cy="537840"/>
          </a:xfrm>
          <a:prstGeom prst="rect">
            <a:avLst/>
          </a:prstGeom>
          <a:noFill/>
          <a:ln>
            <a:noFill/>
          </a:ln>
        </p:spPr>
        <p:txBody>
          <a:bodyPr spcFirstLastPara="1" wrap="square" lIns="0" tIns="0" rIns="0" bIns="0" anchor="t" anchorCtr="0">
            <a:spAutoFit/>
          </a:bodyPr>
          <a:lstStyle/>
          <a:p>
            <a:pPr marL="0" marR="0" lvl="0" indent="0" algn="ctr" rtl="0">
              <a:lnSpc>
                <a:spcPct val="106005"/>
              </a:lnSpc>
              <a:spcBef>
                <a:spcPts val="0"/>
              </a:spcBef>
              <a:spcAft>
                <a:spcPts val="0"/>
              </a:spcAft>
              <a:buNone/>
            </a:pPr>
            <a:r>
              <a:rPr lang="en-US" sz="3297" b="1" i="0" u="none" strike="noStrike" cap="none" dirty="0">
                <a:solidFill>
                  <a:srgbClr val="000000"/>
                </a:solidFill>
                <a:latin typeface="Josefin Sans"/>
                <a:ea typeface="Josefin Sans"/>
                <a:cs typeface="Josefin Sans"/>
                <a:sym typeface="Josefin Sans"/>
              </a:rPr>
              <a:t>Unidad </a:t>
            </a:r>
            <a:r>
              <a:rPr lang="en-US" sz="3297" b="1" dirty="0">
                <a:latin typeface="Josefin Sans"/>
                <a:ea typeface="Josefin Sans"/>
                <a:cs typeface="Josefin Sans"/>
                <a:sym typeface="Josefin Sans"/>
              </a:rPr>
              <a:t>I</a:t>
            </a:r>
            <a:endParaRPr dirty="0"/>
          </a:p>
        </p:txBody>
      </p:sp>
      <p:sp>
        <p:nvSpPr>
          <p:cNvPr id="176" name="Google Shape;176;p16"/>
          <p:cNvSpPr txBox="1"/>
          <p:nvPr/>
        </p:nvSpPr>
        <p:spPr>
          <a:xfrm>
            <a:off x="14240983" y="1377853"/>
            <a:ext cx="2952698" cy="537840"/>
          </a:xfrm>
          <a:prstGeom prst="rect">
            <a:avLst/>
          </a:prstGeom>
          <a:noFill/>
          <a:ln>
            <a:noFill/>
          </a:ln>
        </p:spPr>
        <p:txBody>
          <a:bodyPr spcFirstLastPara="1" wrap="square" lIns="0" tIns="0" rIns="0" bIns="0" anchor="t" anchorCtr="0">
            <a:spAutoFit/>
          </a:bodyPr>
          <a:lstStyle/>
          <a:p>
            <a:pPr marL="0" marR="0" lvl="0" indent="0" algn="ctr" rtl="0">
              <a:lnSpc>
                <a:spcPct val="106005"/>
              </a:lnSpc>
              <a:spcBef>
                <a:spcPts val="0"/>
              </a:spcBef>
              <a:spcAft>
                <a:spcPts val="0"/>
              </a:spcAft>
              <a:buNone/>
            </a:pPr>
            <a:r>
              <a:rPr lang="en-US" sz="3297" b="1" dirty="0">
                <a:latin typeface="Josefin Sans"/>
                <a:sym typeface="Josefin Sans"/>
              </a:rPr>
              <a:t>Unidad II</a:t>
            </a:r>
            <a:endParaRPr dirty="0"/>
          </a:p>
        </p:txBody>
      </p:sp>
      <p:sp>
        <p:nvSpPr>
          <p:cNvPr id="177" name="Google Shape;177;p16"/>
          <p:cNvSpPr txBox="1"/>
          <p:nvPr/>
        </p:nvSpPr>
        <p:spPr>
          <a:xfrm>
            <a:off x="745751" y="2079459"/>
            <a:ext cx="3679754" cy="1440394"/>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s-ES" sz="1800" b="1" i="0" u="none" strike="noStrike" cap="none" dirty="0">
                <a:solidFill>
                  <a:schemeClr val="tx1"/>
                </a:solidFill>
                <a:latin typeface="Inter"/>
                <a:ea typeface="Inter"/>
                <a:cs typeface="Inter"/>
                <a:sym typeface="Inter"/>
              </a:rPr>
              <a:t>PLANIFICACIÓN DE PROYECTO DE SOFWARE BASADO EN EL ENFOQUE DEL ANÁLISIS ESTRUCTURADO MODERNO</a:t>
            </a:r>
            <a:endParaRPr sz="1100" b="1" dirty="0">
              <a:solidFill>
                <a:schemeClr val="tx1"/>
              </a:solidFill>
            </a:endParaRPr>
          </a:p>
        </p:txBody>
      </p:sp>
      <p:sp>
        <p:nvSpPr>
          <p:cNvPr id="178" name="Google Shape;178;p16"/>
          <p:cNvSpPr txBox="1"/>
          <p:nvPr/>
        </p:nvSpPr>
        <p:spPr>
          <a:xfrm>
            <a:off x="1276429" y="7178504"/>
            <a:ext cx="3579420" cy="1380378"/>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s-ES" sz="2300" b="1" dirty="0">
                <a:solidFill>
                  <a:srgbClr val="232424"/>
                </a:solidFill>
                <a:latin typeface="Inter"/>
                <a:ea typeface="Inter"/>
                <a:sym typeface="Inter"/>
              </a:rPr>
              <a:t>PANORAMA DEL ANÁLISIS Y DISEÑO ORIENTADO A OBJETO</a:t>
            </a:r>
            <a:endParaRPr lang="es-ES" b="1" dirty="0"/>
          </a:p>
        </p:txBody>
      </p:sp>
      <p:sp>
        <p:nvSpPr>
          <p:cNvPr id="179" name="Google Shape;179;p16"/>
          <p:cNvSpPr txBox="1"/>
          <p:nvPr/>
        </p:nvSpPr>
        <p:spPr>
          <a:xfrm>
            <a:off x="14261608" y="1839781"/>
            <a:ext cx="2952600" cy="2520690"/>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s-ES" sz="1800" b="1" dirty="0">
                <a:solidFill>
                  <a:schemeClr val="tx1"/>
                </a:solidFill>
                <a:effectLst/>
                <a:uFill>
                  <a:solidFill>
                    <a:srgbClr val="FFFFFF"/>
                  </a:solidFill>
                </a:uFill>
                <a:latin typeface="Arial" panose="020B0604020202020204" pitchFamily="34" charset="0"/>
                <a:ea typeface="Arial MT"/>
                <a:cs typeface="Arial MT"/>
              </a:rPr>
              <a:t>ANÁLISIS</a:t>
            </a:r>
            <a:r>
              <a:rPr lang="es-ES" sz="1800" b="1" spc="-5"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Y DISEÑO</a:t>
            </a:r>
            <a:r>
              <a:rPr lang="es-ES" sz="1800" b="1" spc="-20"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DE</a:t>
            </a:r>
            <a:r>
              <a:rPr lang="es-ES" sz="1800" b="1" spc="-5"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SISTEMAS</a:t>
            </a:r>
            <a:r>
              <a:rPr lang="es-ES" sz="1800" b="1" spc="-5"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DE</a:t>
            </a:r>
            <a:r>
              <a:rPr lang="es-ES" sz="1800" b="1" spc="-25"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COMPUTACIÓN</a:t>
            </a:r>
            <a:r>
              <a:rPr lang="es-ES" sz="1800" b="1" spc="-5"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BASADO</a:t>
            </a:r>
            <a:r>
              <a:rPr lang="es-ES" sz="1800" b="1" spc="-10"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EN</a:t>
            </a:r>
            <a:r>
              <a:rPr lang="es-ES" sz="1800" b="1" spc="-5"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EL</a:t>
            </a:r>
            <a:r>
              <a:rPr lang="es-ES" sz="1800" b="1" spc="-5"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ENFOQUE</a:t>
            </a:r>
            <a:r>
              <a:rPr lang="es-ES" sz="1800" b="1" spc="-320" dirty="0">
                <a:solidFill>
                  <a:schemeClr val="tx1"/>
                </a:solidFill>
                <a:effectLst/>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DEL</a:t>
            </a:r>
            <a:r>
              <a:rPr lang="es-ES" sz="1800" b="1" spc="-5"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ANÁLISIS</a:t>
            </a:r>
            <a:r>
              <a:rPr lang="es-ES" sz="1800" b="1" spc="5"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ESTRUCTURADO MODERNO</a:t>
            </a:r>
            <a:endParaRPr dirty="0">
              <a:solidFill>
                <a:schemeClr val="tx1"/>
              </a:solidFill>
            </a:endParaRPr>
          </a:p>
        </p:txBody>
      </p:sp>
      <p:sp>
        <p:nvSpPr>
          <p:cNvPr id="180" name="Google Shape;180;p16"/>
          <p:cNvSpPr txBox="1"/>
          <p:nvPr/>
        </p:nvSpPr>
        <p:spPr>
          <a:xfrm>
            <a:off x="13751495" y="7178504"/>
            <a:ext cx="2952600" cy="1800493"/>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s-ES" sz="1800" b="1" dirty="0">
                <a:solidFill>
                  <a:schemeClr val="tx1"/>
                </a:solidFill>
                <a:effectLst/>
                <a:uFill>
                  <a:solidFill>
                    <a:srgbClr val="FFFFFF"/>
                  </a:solidFill>
                </a:uFill>
                <a:latin typeface="Arial" panose="020B0604020202020204" pitchFamily="34" charset="0"/>
                <a:ea typeface="Arial MT"/>
                <a:cs typeface="Arial MT"/>
              </a:rPr>
              <a:t>FASES DEL PROCESO DE UNIFICADO DEL MODELADO, HACIENDO USO DE LA</a:t>
            </a:r>
            <a:r>
              <a:rPr lang="es-ES" sz="1800" b="1" spc="-325" dirty="0">
                <a:solidFill>
                  <a:schemeClr val="tx1"/>
                </a:solidFill>
                <a:effectLst/>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HERRAMIENTA</a:t>
            </a:r>
            <a:r>
              <a:rPr lang="es-ES" sz="1800" b="1" spc="-5" dirty="0">
                <a:solidFill>
                  <a:schemeClr val="tx1"/>
                </a:solidFill>
                <a:effectLst/>
                <a:uFill>
                  <a:solidFill>
                    <a:srgbClr val="FFFFFF"/>
                  </a:solidFill>
                </a:uFill>
                <a:latin typeface="Arial" panose="020B0604020202020204" pitchFamily="34" charset="0"/>
                <a:ea typeface="Arial MT"/>
                <a:cs typeface="Arial MT"/>
              </a:rPr>
              <a:t> </a:t>
            </a:r>
            <a:r>
              <a:rPr lang="es-ES" sz="1800" b="1" dirty="0">
                <a:solidFill>
                  <a:schemeClr val="tx1"/>
                </a:solidFill>
                <a:effectLst/>
                <a:uFill>
                  <a:solidFill>
                    <a:srgbClr val="FFFFFF"/>
                  </a:solidFill>
                </a:uFill>
                <a:latin typeface="Arial" panose="020B0604020202020204" pitchFamily="34" charset="0"/>
                <a:ea typeface="Arial MT"/>
                <a:cs typeface="Arial MT"/>
              </a:rPr>
              <a:t>UML</a:t>
            </a:r>
            <a:endParaRPr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105"/>
        <p:cNvGrpSpPr/>
        <p:nvPr/>
      </p:nvGrpSpPr>
      <p:grpSpPr>
        <a:xfrm>
          <a:off x="0" y="0"/>
          <a:ext cx="0" cy="0"/>
          <a:chOff x="0" y="0"/>
          <a:chExt cx="0" cy="0"/>
        </a:xfrm>
      </p:grpSpPr>
      <p:grpSp>
        <p:nvGrpSpPr>
          <p:cNvPr id="106" name="Google Shape;106;p14"/>
          <p:cNvGrpSpPr/>
          <p:nvPr/>
        </p:nvGrpSpPr>
        <p:grpSpPr>
          <a:xfrm>
            <a:off x="-914471" y="0"/>
            <a:ext cx="20574000" cy="10287000"/>
            <a:chOff x="0" y="0"/>
            <a:chExt cx="27432000" cy="13716000"/>
          </a:xfrm>
        </p:grpSpPr>
        <p:sp>
          <p:nvSpPr>
            <p:cNvPr id="107" name="Google Shape;107;p14"/>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108" name="Google Shape;108;p14"/>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sp>
        <p:nvSpPr>
          <p:cNvPr id="109" name="Google Shape;109;p14"/>
          <p:cNvSpPr/>
          <p:nvPr/>
        </p:nvSpPr>
        <p:spPr>
          <a:xfrm rot="488179">
            <a:off x="-334920" y="3966398"/>
            <a:ext cx="6498077" cy="6498077"/>
          </a:xfrm>
          <a:custGeom>
            <a:avLst/>
            <a:gdLst/>
            <a:ahLst/>
            <a:cxnLst/>
            <a:rect l="l" t="t" r="r" b="b"/>
            <a:pathLst>
              <a:path w="6498077" h="6498077" extrusionOk="0">
                <a:moveTo>
                  <a:pt x="0" y="0"/>
                </a:moveTo>
                <a:lnTo>
                  <a:pt x="6498078" y="0"/>
                </a:lnTo>
                <a:lnTo>
                  <a:pt x="6498078" y="6498077"/>
                </a:lnTo>
                <a:lnTo>
                  <a:pt x="0" y="6498077"/>
                </a:lnTo>
                <a:lnTo>
                  <a:pt x="0" y="0"/>
                </a:lnTo>
                <a:close/>
              </a:path>
            </a:pathLst>
          </a:custGeom>
          <a:blipFill rotWithShape="1">
            <a:blip r:embed="rId4">
              <a:alphaModFix/>
            </a:blip>
            <a:stretch>
              <a:fillRect/>
            </a:stretch>
          </a:blipFill>
          <a:ln>
            <a:noFill/>
          </a:ln>
        </p:spPr>
      </p:sp>
      <p:sp>
        <p:nvSpPr>
          <p:cNvPr id="110" name="Google Shape;110;p14"/>
          <p:cNvSpPr/>
          <p:nvPr/>
        </p:nvSpPr>
        <p:spPr>
          <a:xfrm rot="488179">
            <a:off x="-677820" y="3623498"/>
            <a:ext cx="6498077" cy="6498077"/>
          </a:xfrm>
          <a:custGeom>
            <a:avLst/>
            <a:gdLst/>
            <a:ahLst/>
            <a:cxnLst/>
            <a:rect l="l" t="t" r="r" b="b"/>
            <a:pathLst>
              <a:path w="6498077" h="6498077" extrusionOk="0">
                <a:moveTo>
                  <a:pt x="0" y="0"/>
                </a:moveTo>
                <a:lnTo>
                  <a:pt x="6498078" y="0"/>
                </a:lnTo>
                <a:lnTo>
                  <a:pt x="6498078" y="6498077"/>
                </a:lnTo>
                <a:lnTo>
                  <a:pt x="0" y="6498077"/>
                </a:lnTo>
                <a:lnTo>
                  <a:pt x="0" y="0"/>
                </a:lnTo>
                <a:close/>
              </a:path>
            </a:pathLst>
          </a:custGeom>
          <a:blipFill rotWithShape="1">
            <a:blip r:embed="rId4">
              <a:alphaModFix/>
            </a:blip>
            <a:stretch>
              <a:fillRect/>
            </a:stretch>
          </a:blipFill>
          <a:ln>
            <a:noFill/>
          </a:ln>
        </p:spPr>
      </p:sp>
      <p:sp>
        <p:nvSpPr>
          <p:cNvPr id="111" name="Google Shape;111;p14"/>
          <p:cNvSpPr/>
          <p:nvPr/>
        </p:nvSpPr>
        <p:spPr>
          <a:xfrm rot="488179">
            <a:off x="-877845" y="3332590"/>
            <a:ext cx="6498077" cy="6498077"/>
          </a:xfrm>
          <a:custGeom>
            <a:avLst/>
            <a:gdLst/>
            <a:ahLst/>
            <a:cxnLst/>
            <a:rect l="l" t="t" r="r" b="b"/>
            <a:pathLst>
              <a:path w="6498077" h="6498077" extrusionOk="0">
                <a:moveTo>
                  <a:pt x="0" y="0"/>
                </a:moveTo>
                <a:lnTo>
                  <a:pt x="6498078" y="0"/>
                </a:lnTo>
                <a:lnTo>
                  <a:pt x="6498078" y="6498077"/>
                </a:lnTo>
                <a:lnTo>
                  <a:pt x="0" y="6498077"/>
                </a:lnTo>
                <a:lnTo>
                  <a:pt x="0" y="0"/>
                </a:lnTo>
                <a:close/>
              </a:path>
            </a:pathLst>
          </a:custGeom>
          <a:blipFill rotWithShape="1">
            <a:blip r:embed="rId5">
              <a:alphaModFix/>
            </a:blip>
            <a:stretch>
              <a:fillRect/>
            </a:stretch>
          </a:blipFill>
          <a:ln>
            <a:noFill/>
          </a:ln>
        </p:spPr>
      </p:sp>
      <p:sp>
        <p:nvSpPr>
          <p:cNvPr id="112" name="Google Shape;112;p14"/>
          <p:cNvSpPr/>
          <p:nvPr/>
        </p:nvSpPr>
        <p:spPr>
          <a:xfrm rot="488179">
            <a:off x="-1125495" y="3084940"/>
            <a:ext cx="6498077" cy="6498077"/>
          </a:xfrm>
          <a:custGeom>
            <a:avLst/>
            <a:gdLst/>
            <a:ahLst/>
            <a:cxnLst/>
            <a:rect l="l" t="t" r="r" b="b"/>
            <a:pathLst>
              <a:path w="6498077" h="6498077" extrusionOk="0">
                <a:moveTo>
                  <a:pt x="0" y="0"/>
                </a:moveTo>
                <a:lnTo>
                  <a:pt x="6498078" y="0"/>
                </a:lnTo>
                <a:lnTo>
                  <a:pt x="6498078" y="6498077"/>
                </a:lnTo>
                <a:lnTo>
                  <a:pt x="0" y="6498077"/>
                </a:lnTo>
                <a:lnTo>
                  <a:pt x="0" y="0"/>
                </a:lnTo>
                <a:close/>
              </a:path>
            </a:pathLst>
          </a:custGeom>
          <a:blipFill rotWithShape="1">
            <a:blip r:embed="rId6">
              <a:alphaModFix/>
            </a:blip>
            <a:stretch>
              <a:fillRect/>
            </a:stretch>
          </a:blipFill>
          <a:ln>
            <a:noFill/>
          </a:ln>
        </p:spPr>
      </p:sp>
      <p:sp>
        <p:nvSpPr>
          <p:cNvPr id="113" name="Google Shape;113;p14"/>
          <p:cNvSpPr/>
          <p:nvPr/>
        </p:nvSpPr>
        <p:spPr>
          <a:xfrm rot="488179">
            <a:off x="-1285417" y="2826712"/>
            <a:ext cx="6498077" cy="6498077"/>
          </a:xfrm>
          <a:custGeom>
            <a:avLst/>
            <a:gdLst/>
            <a:ahLst/>
            <a:cxnLst/>
            <a:rect l="l" t="t" r="r" b="b"/>
            <a:pathLst>
              <a:path w="6498077" h="6498077" extrusionOk="0">
                <a:moveTo>
                  <a:pt x="0" y="0"/>
                </a:moveTo>
                <a:lnTo>
                  <a:pt x="6498078" y="0"/>
                </a:lnTo>
                <a:lnTo>
                  <a:pt x="6498078" y="6498078"/>
                </a:lnTo>
                <a:lnTo>
                  <a:pt x="0" y="6498078"/>
                </a:lnTo>
                <a:lnTo>
                  <a:pt x="0" y="0"/>
                </a:lnTo>
                <a:close/>
              </a:path>
            </a:pathLst>
          </a:custGeom>
          <a:blipFill rotWithShape="1">
            <a:blip r:embed="rId7">
              <a:alphaModFix/>
            </a:blip>
            <a:stretch>
              <a:fillRect/>
            </a:stretch>
          </a:blipFill>
          <a:ln>
            <a:noFill/>
          </a:ln>
        </p:spPr>
      </p:sp>
      <p:sp>
        <p:nvSpPr>
          <p:cNvPr id="114" name="Google Shape;114;p14"/>
          <p:cNvSpPr/>
          <p:nvPr/>
        </p:nvSpPr>
        <p:spPr>
          <a:xfrm rot="-580510">
            <a:off x="14528813" y="3243308"/>
            <a:ext cx="6498077" cy="6498077"/>
          </a:xfrm>
          <a:custGeom>
            <a:avLst/>
            <a:gdLst/>
            <a:ahLst/>
            <a:cxnLst/>
            <a:rect l="l" t="t" r="r" b="b"/>
            <a:pathLst>
              <a:path w="6498077" h="6498077" extrusionOk="0">
                <a:moveTo>
                  <a:pt x="0" y="0"/>
                </a:moveTo>
                <a:lnTo>
                  <a:pt x="6498077" y="0"/>
                </a:lnTo>
                <a:lnTo>
                  <a:pt x="6498077" y="6498078"/>
                </a:lnTo>
                <a:lnTo>
                  <a:pt x="0" y="6498078"/>
                </a:lnTo>
                <a:lnTo>
                  <a:pt x="0" y="0"/>
                </a:lnTo>
                <a:close/>
              </a:path>
            </a:pathLst>
          </a:custGeom>
          <a:blipFill rotWithShape="1">
            <a:blip r:embed="rId4">
              <a:alphaModFix/>
            </a:blip>
            <a:stretch>
              <a:fillRect/>
            </a:stretch>
          </a:blipFill>
          <a:ln>
            <a:noFill/>
          </a:ln>
        </p:spPr>
      </p:sp>
      <p:sp>
        <p:nvSpPr>
          <p:cNvPr id="115" name="Google Shape;115;p14"/>
          <p:cNvSpPr/>
          <p:nvPr/>
        </p:nvSpPr>
        <p:spPr>
          <a:xfrm rot="-580510">
            <a:off x="14124005" y="2859503"/>
            <a:ext cx="6498077" cy="6498077"/>
          </a:xfrm>
          <a:custGeom>
            <a:avLst/>
            <a:gdLst/>
            <a:ahLst/>
            <a:cxnLst/>
            <a:rect l="l" t="t" r="r" b="b"/>
            <a:pathLst>
              <a:path w="6498077" h="6498077" extrusionOk="0">
                <a:moveTo>
                  <a:pt x="0" y="0"/>
                </a:moveTo>
                <a:lnTo>
                  <a:pt x="6498077" y="0"/>
                </a:lnTo>
                <a:lnTo>
                  <a:pt x="6498077" y="6498077"/>
                </a:lnTo>
                <a:lnTo>
                  <a:pt x="0" y="6498077"/>
                </a:lnTo>
                <a:lnTo>
                  <a:pt x="0" y="0"/>
                </a:lnTo>
                <a:close/>
              </a:path>
            </a:pathLst>
          </a:custGeom>
          <a:blipFill rotWithShape="1">
            <a:blip r:embed="rId4">
              <a:alphaModFix/>
            </a:blip>
            <a:stretch>
              <a:fillRect/>
            </a:stretch>
          </a:blipFill>
          <a:ln>
            <a:noFill/>
          </a:ln>
        </p:spPr>
      </p:sp>
      <p:sp>
        <p:nvSpPr>
          <p:cNvPr id="116" name="Google Shape;116;p14"/>
          <p:cNvSpPr/>
          <p:nvPr/>
        </p:nvSpPr>
        <p:spPr>
          <a:xfrm rot="-580510">
            <a:off x="13817199" y="2518525"/>
            <a:ext cx="6498077" cy="6498077"/>
          </a:xfrm>
          <a:custGeom>
            <a:avLst/>
            <a:gdLst/>
            <a:ahLst/>
            <a:cxnLst/>
            <a:rect l="l" t="t" r="r" b="b"/>
            <a:pathLst>
              <a:path w="6498077" h="6498077" extrusionOk="0">
                <a:moveTo>
                  <a:pt x="0" y="0"/>
                </a:moveTo>
                <a:lnTo>
                  <a:pt x="6498078" y="0"/>
                </a:lnTo>
                <a:lnTo>
                  <a:pt x="6498078" y="6498078"/>
                </a:lnTo>
                <a:lnTo>
                  <a:pt x="0" y="6498078"/>
                </a:lnTo>
                <a:lnTo>
                  <a:pt x="0" y="0"/>
                </a:lnTo>
                <a:close/>
              </a:path>
            </a:pathLst>
          </a:custGeom>
          <a:blipFill rotWithShape="1">
            <a:blip r:embed="rId5">
              <a:alphaModFix/>
            </a:blip>
            <a:stretch>
              <a:fillRect/>
            </a:stretch>
          </a:blipFill>
          <a:ln>
            <a:noFill/>
          </a:ln>
        </p:spPr>
      </p:sp>
      <p:sp>
        <p:nvSpPr>
          <p:cNvPr id="117" name="Google Shape;117;p14"/>
          <p:cNvSpPr/>
          <p:nvPr/>
        </p:nvSpPr>
        <p:spPr>
          <a:xfrm rot="-580510">
            <a:off x="13448656" y="2103094"/>
            <a:ext cx="6498077" cy="6498077"/>
          </a:xfrm>
          <a:custGeom>
            <a:avLst/>
            <a:gdLst/>
            <a:ahLst/>
            <a:cxnLst/>
            <a:rect l="l" t="t" r="r" b="b"/>
            <a:pathLst>
              <a:path w="6498077" h="6498077" extrusionOk="0">
                <a:moveTo>
                  <a:pt x="0" y="0"/>
                </a:moveTo>
                <a:lnTo>
                  <a:pt x="6498077" y="0"/>
                </a:lnTo>
                <a:lnTo>
                  <a:pt x="6498077" y="6498077"/>
                </a:lnTo>
                <a:lnTo>
                  <a:pt x="0" y="6498077"/>
                </a:lnTo>
                <a:lnTo>
                  <a:pt x="0" y="0"/>
                </a:lnTo>
                <a:close/>
              </a:path>
            </a:pathLst>
          </a:custGeom>
          <a:blipFill rotWithShape="1">
            <a:blip r:embed="rId7">
              <a:alphaModFix/>
            </a:blip>
            <a:stretch>
              <a:fillRect/>
            </a:stretch>
          </a:blipFill>
          <a:ln>
            <a:noFill/>
          </a:ln>
        </p:spPr>
      </p:sp>
      <p:sp>
        <p:nvSpPr>
          <p:cNvPr id="118" name="Google Shape;118;p14"/>
          <p:cNvSpPr/>
          <p:nvPr/>
        </p:nvSpPr>
        <p:spPr>
          <a:xfrm>
            <a:off x="6485511" y="3623498"/>
            <a:ext cx="6498077" cy="6498077"/>
          </a:xfrm>
          <a:custGeom>
            <a:avLst/>
            <a:gdLst/>
            <a:ahLst/>
            <a:cxnLst/>
            <a:rect l="l" t="t" r="r" b="b"/>
            <a:pathLst>
              <a:path w="6498077" h="6498077" extrusionOk="0">
                <a:moveTo>
                  <a:pt x="0" y="0"/>
                </a:moveTo>
                <a:lnTo>
                  <a:pt x="6498078" y="0"/>
                </a:lnTo>
                <a:lnTo>
                  <a:pt x="6498078" y="6498077"/>
                </a:lnTo>
                <a:lnTo>
                  <a:pt x="0" y="6498077"/>
                </a:lnTo>
                <a:lnTo>
                  <a:pt x="0" y="0"/>
                </a:lnTo>
                <a:close/>
              </a:path>
            </a:pathLst>
          </a:custGeom>
          <a:blipFill rotWithShape="1">
            <a:blip r:embed="rId8">
              <a:alphaModFix/>
            </a:blip>
            <a:stretch>
              <a:fillRect/>
            </a:stretch>
          </a:blipFill>
          <a:ln>
            <a:noFill/>
          </a:ln>
        </p:spPr>
      </p:sp>
      <p:sp>
        <p:nvSpPr>
          <p:cNvPr id="119" name="Google Shape;119;p14"/>
          <p:cNvSpPr/>
          <p:nvPr/>
        </p:nvSpPr>
        <p:spPr>
          <a:xfrm>
            <a:off x="6142611" y="3280598"/>
            <a:ext cx="6498077" cy="6498077"/>
          </a:xfrm>
          <a:custGeom>
            <a:avLst/>
            <a:gdLst/>
            <a:ahLst/>
            <a:cxnLst/>
            <a:rect l="l" t="t" r="r" b="b"/>
            <a:pathLst>
              <a:path w="6498077" h="6498077" extrusionOk="0">
                <a:moveTo>
                  <a:pt x="0" y="0"/>
                </a:moveTo>
                <a:lnTo>
                  <a:pt x="6498078" y="0"/>
                </a:lnTo>
                <a:lnTo>
                  <a:pt x="6498078" y="6498077"/>
                </a:lnTo>
                <a:lnTo>
                  <a:pt x="0" y="6498077"/>
                </a:lnTo>
                <a:lnTo>
                  <a:pt x="0" y="0"/>
                </a:lnTo>
                <a:close/>
              </a:path>
            </a:pathLst>
          </a:custGeom>
          <a:blipFill rotWithShape="1">
            <a:blip r:embed="rId6">
              <a:alphaModFix/>
            </a:blip>
            <a:stretch>
              <a:fillRect/>
            </a:stretch>
          </a:blipFill>
          <a:ln>
            <a:noFill/>
          </a:ln>
        </p:spPr>
      </p:sp>
      <p:sp>
        <p:nvSpPr>
          <p:cNvPr id="120" name="Google Shape;120;p14"/>
          <p:cNvSpPr/>
          <p:nvPr/>
        </p:nvSpPr>
        <p:spPr>
          <a:xfrm>
            <a:off x="5894961" y="2989690"/>
            <a:ext cx="6498077" cy="6498077"/>
          </a:xfrm>
          <a:custGeom>
            <a:avLst/>
            <a:gdLst/>
            <a:ahLst/>
            <a:cxnLst/>
            <a:rect l="l" t="t" r="r" b="b"/>
            <a:pathLst>
              <a:path w="6498077" h="6498077" extrusionOk="0">
                <a:moveTo>
                  <a:pt x="0" y="0"/>
                </a:moveTo>
                <a:lnTo>
                  <a:pt x="6498078" y="0"/>
                </a:lnTo>
                <a:lnTo>
                  <a:pt x="6498078" y="6498077"/>
                </a:lnTo>
                <a:lnTo>
                  <a:pt x="0" y="6498077"/>
                </a:lnTo>
                <a:lnTo>
                  <a:pt x="0" y="0"/>
                </a:lnTo>
                <a:close/>
              </a:path>
            </a:pathLst>
          </a:custGeom>
          <a:blipFill rotWithShape="1">
            <a:blip r:embed="rId9">
              <a:alphaModFix/>
            </a:blip>
            <a:stretch>
              <a:fillRect/>
            </a:stretch>
          </a:blipFill>
          <a:ln>
            <a:noFill/>
          </a:ln>
        </p:spPr>
      </p:sp>
      <p:sp>
        <p:nvSpPr>
          <p:cNvPr id="121" name="Google Shape;121;p14"/>
          <p:cNvSpPr/>
          <p:nvPr/>
        </p:nvSpPr>
        <p:spPr>
          <a:xfrm rot="-373698">
            <a:off x="12974001" y="1855410"/>
            <a:ext cx="6498077" cy="6498077"/>
          </a:xfrm>
          <a:custGeom>
            <a:avLst/>
            <a:gdLst/>
            <a:ahLst/>
            <a:cxnLst/>
            <a:rect l="l" t="t" r="r" b="b"/>
            <a:pathLst>
              <a:path w="6498077" h="6498077" extrusionOk="0">
                <a:moveTo>
                  <a:pt x="0" y="0"/>
                </a:moveTo>
                <a:lnTo>
                  <a:pt x="6498078" y="0"/>
                </a:lnTo>
                <a:lnTo>
                  <a:pt x="6498078" y="6498078"/>
                </a:lnTo>
                <a:lnTo>
                  <a:pt x="0" y="6498078"/>
                </a:lnTo>
                <a:lnTo>
                  <a:pt x="0" y="0"/>
                </a:lnTo>
                <a:close/>
              </a:path>
            </a:pathLst>
          </a:custGeom>
          <a:blipFill rotWithShape="1">
            <a:blip r:embed="rId10">
              <a:alphaModFix/>
            </a:blip>
            <a:stretch>
              <a:fillRect/>
            </a:stretch>
          </a:blipFill>
          <a:ln>
            <a:noFill/>
          </a:ln>
        </p:spPr>
      </p:sp>
      <p:sp>
        <p:nvSpPr>
          <p:cNvPr id="122" name="Google Shape;122;p14"/>
          <p:cNvSpPr txBox="1"/>
          <p:nvPr/>
        </p:nvSpPr>
        <p:spPr>
          <a:xfrm rot="488179">
            <a:off x="-422222" y="4710218"/>
            <a:ext cx="5189067" cy="2954655"/>
          </a:xfrm>
          <a:prstGeom prst="rect">
            <a:avLst/>
          </a:prstGeom>
          <a:noFill/>
          <a:ln>
            <a:noFill/>
          </a:ln>
        </p:spPr>
        <p:txBody>
          <a:bodyPr spcFirstLastPara="1" wrap="square" lIns="0" tIns="0" rIns="0" bIns="0" anchor="t" anchorCtr="0">
            <a:spAutoFit/>
          </a:bodyPr>
          <a:lstStyle/>
          <a:p>
            <a:r>
              <a:rPr lang="es-MX" sz="2400" dirty="0"/>
              <a:t>Demostrar las competencias para diseñar, desarrollar, dirigir, proyectar, administrar, mantener y resolver inconvenientes en entornos de sistemas informáticos, en una organización determinada, conforme a las necesidades crecientes del mercado.</a:t>
            </a:r>
          </a:p>
        </p:txBody>
      </p:sp>
      <p:sp>
        <p:nvSpPr>
          <p:cNvPr id="123" name="Google Shape;123;p14"/>
          <p:cNvSpPr txBox="1"/>
          <p:nvPr/>
        </p:nvSpPr>
        <p:spPr>
          <a:xfrm rot="-373698">
            <a:off x="13960890" y="4270429"/>
            <a:ext cx="5012285" cy="2215991"/>
          </a:xfrm>
          <a:prstGeom prst="rect">
            <a:avLst/>
          </a:prstGeom>
          <a:noFill/>
          <a:ln>
            <a:noFill/>
          </a:ln>
        </p:spPr>
        <p:txBody>
          <a:bodyPr spcFirstLastPara="1" wrap="square" lIns="0" tIns="0" rIns="0" bIns="0" anchor="t" anchorCtr="0">
            <a:spAutoFit/>
          </a:bodyPr>
          <a:lstStyle/>
          <a:p>
            <a:r>
              <a:rPr lang="es-MX" sz="2400" dirty="0"/>
              <a:t>Aplicar temas de Ingeniería legal, económica y financiera, realizar arbitrajes y pericias, tasaciones y valuaciones referidas a lo específico de la especialidad, en los recursos humanos. </a:t>
            </a:r>
            <a:endParaRPr lang="es-ES" sz="2400" dirty="0"/>
          </a:p>
        </p:txBody>
      </p:sp>
      <p:sp>
        <p:nvSpPr>
          <p:cNvPr id="125" name="Google Shape;125;p14"/>
          <p:cNvSpPr txBox="1"/>
          <p:nvPr/>
        </p:nvSpPr>
        <p:spPr>
          <a:xfrm>
            <a:off x="345816" y="186349"/>
            <a:ext cx="16351878" cy="1814728"/>
          </a:xfrm>
          <a:prstGeom prst="rect">
            <a:avLst/>
          </a:prstGeom>
          <a:noFill/>
          <a:ln>
            <a:noFill/>
          </a:ln>
        </p:spPr>
        <p:txBody>
          <a:bodyPr spcFirstLastPara="1" wrap="square" lIns="0" tIns="0" rIns="0" bIns="0" anchor="t" anchorCtr="0">
            <a:spAutoFit/>
          </a:bodyPr>
          <a:lstStyle/>
          <a:p>
            <a:pPr marL="0" marR="0" lvl="0" indent="0" algn="l" rtl="0">
              <a:lnSpc>
                <a:spcPct val="106004"/>
              </a:lnSpc>
              <a:spcBef>
                <a:spcPts val="0"/>
              </a:spcBef>
              <a:spcAft>
                <a:spcPts val="0"/>
              </a:spcAft>
              <a:buNone/>
            </a:pPr>
            <a:r>
              <a:rPr lang="en-US" sz="11125" b="1" dirty="0" err="1">
                <a:latin typeface="Josefin Sans"/>
                <a:sym typeface="Josefin Sans"/>
              </a:rPr>
              <a:t>Objetivos</a:t>
            </a:r>
            <a:r>
              <a:rPr lang="en-US" sz="11125" b="1" dirty="0">
                <a:latin typeface="Josefin Sans"/>
                <a:sym typeface="Josefin Sans"/>
              </a:rPr>
              <a:t> de la </a:t>
            </a:r>
            <a:r>
              <a:rPr lang="en-US" sz="11125" b="1" dirty="0" err="1">
                <a:latin typeface="Josefin Sans"/>
                <a:sym typeface="Josefin Sans"/>
              </a:rPr>
              <a:t>carrera</a:t>
            </a:r>
            <a:endParaRPr dirty="0"/>
          </a:p>
        </p:txBody>
      </p:sp>
      <p:sp>
        <p:nvSpPr>
          <p:cNvPr id="126" name="Google Shape;126;p14"/>
          <p:cNvSpPr txBox="1"/>
          <p:nvPr/>
        </p:nvSpPr>
        <p:spPr>
          <a:xfrm>
            <a:off x="6885537" y="4682976"/>
            <a:ext cx="4631936" cy="3693319"/>
          </a:xfrm>
          <a:prstGeom prst="rect">
            <a:avLst/>
          </a:prstGeom>
          <a:noFill/>
          <a:ln>
            <a:noFill/>
          </a:ln>
        </p:spPr>
        <p:txBody>
          <a:bodyPr spcFirstLastPara="1" wrap="square" lIns="0" tIns="0" rIns="0" bIns="0" anchor="t" anchorCtr="0">
            <a:spAutoFit/>
          </a:bodyPr>
          <a:lstStyle/>
          <a:p>
            <a:r>
              <a:rPr lang="es-MX" sz="2400" dirty="0"/>
              <a:t>Interpretar los nuevos desarrollos tecnológicos en el área de la Informática para la administración de recursos escasos, que sobre bases económicas orienten al ingeniero en la necesidad de lograr óptimos resultados en los plazos de ejecución prefijados y con sentido de responsabilidad social.</a:t>
            </a:r>
          </a:p>
        </p:txBody>
      </p:sp>
      <p:pic>
        <p:nvPicPr>
          <p:cNvPr id="127" name="Google Shape;127;p14"/>
          <p:cNvPicPr preferRelativeResize="0"/>
          <p:nvPr/>
        </p:nvPicPr>
        <p:blipFill>
          <a:blip r:embed="rId11">
            <a:alphaModFix/>
          </a:blip>
          <a:stretch>
            <a:fillRect/>
          </a:stretch>
        </p:blipFill>
        <p:spPr>
          <a:xfrm>
            <a:off x="1273630" y="1938878"/>
            <a:ext cx="1946066" cy="2066200"/>
          </a:xfrm>
          <a:prstGeom prst="rect">
            <a:avLst/>
          </a:prstGeom>
          <a:noFill/>
          <a:ln>
            <a:noFill/>
          </a:ln>
        </p:spPr>
      </p:pic>
      <p:pic>
        <p:nvPicPr>
          <p:cNvPr id="128" name="Google Shape;128;p14"/>
          <p:cNvPicPr preferRelativeResize="0"/>
          <p:nvPr/>
        </p:nvPicPr>
        <p:blipFill>
          <a:blip r:embed="rId12">
            <a:alphaModFix/>
          </a:blip>
          <a:stretch>
            <a:fillRect/>
          </a:stretch>
        </p:blipFill>
        <p:spPr>
          <a:xfrm>
            <a:off x="8137712" y="2243599"/>
            <a:ext cx="1946075" cy="1905542"/>
          </a:xfrm>
          <a:prstGeom prst="rect">
            <a:avLst/>
          </a:prstGeom>
          <a:noFill/>
          <a:ln>
            <a:noFill/>
          </a:ln>
        </p:spPr>
      </p:pic>
      <p:pic>
        <p:nvPicPr>
          <p:cNvPr id="129" name="Google Shape;129;p14"/>
          <p:cNvPicPr preferRelativeResize="0"/>
          <p:nvPr/>
        </p:nvPicPr>
        <p:blipFill>
          <a:blip r:embed="rId13">
            <a:alphaModFix/>
          </a:blip>
          <a:stretch>
            <a:fillRect/>
          </a:stretch>
        </p:blipFill>
        <p:spPr>
          <a:xfrm>
            <a:off x="15175282" y="1924642"/>
            <a:ext cx="1532551" cy="206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8DE"/>
        </a:solidFill>
        <a:effectLst/>
      </p:bgPr>
    </p:bg>
    <p:spTree>
      <p:nvGrpSpPr>
        <p:cNvPr id="1" name="Shape 471"/>
        <p:cNvGrpSpPr/>
        <p:nvPr/>
      </p:nvGrpSpPr>
      <p:grpSpPr>
        <a:xfrm>
          <a:off x="0" y="0"/>
          <a:ext cx="0" cy="0"/>
          <a:chOff x="0" y="0"/>
          <a:chExt cx="0" cy="0"/>
        </a:xfrm>
      </p:grpSpPr>
      <p:grpSp>
        <p:nvGrpSpPr>
          <p:cNvPr id="472" name="Google Shape;472;p27"/>
          <p:cNvGrpSpPr/>
          <p:nvPr/>
        </p:nvGrpSpPr>
        <p:grpSpPr>
          <a:xfrm>
            <a:off x="-914471" y="0"/>
            <a:ext cx="20574000" cy="10287000"/>
            <a:chOff x="0" y="0"/>
            <a:chExt cx="27432000" cy="13716000"/>
          </a:xfrm>
        </p:grpSpPr>
        <p:sp>
          <p:nvSpPr>
            <p:cNvPr id="473" name="Google Shape;473;p27"/>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sp>
          <p:nvSpPr>
            <p:cNvPr id="474" name="Google Shape;474;p27"/>
            <p:cNvSpPr/>
            <p:nvPr/>
          </p:nvSpPr>
          <p:spPr>
            <a:xfrm>
              <a:off x="137160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mt="15000"/>
              </a:blip>
              <a:stretch>
                <a:fillRect/>
              </a:stretch>
            </a:blipFill>
            <a:ln>
              <a:noFill/>
            </a:ln>
          </p:spPr>
        </p:sp>
      </p:grpSp>
      <p:grpSp>
        <p:nvGrpSpPr>
          <p:cNvPr id="475" name="Google Shape;475;p27"/>
          <p:cNvGrpSpPr/>
          <p:nvPr/>
        </p:nvGrpSpPr>
        <p:grpSpPr>
          <a:xfrm rot="-597616">
            <a:off x="11427205" y="-873844"/>
            <a:ext cx="7385884" cy="6935229"/>
            <a:chOff x="0" y="-38100"/>
            <a:chExt cx="1945253" cy="1826562"/>
          </a:xfrm>
        </p:grpSpPr>
        <p:sp>
          <p:nvSpPr>
            <p:cNvPr id="476" name="Google Shape;476;p27"/>
            <p:cNvSpPr/>
            <p:nvPr/>
          </p:nvSpPr>
          <p:spPr>
            <a:xfrm>
              <a:off x="0" y="0"/>
              <a:ext cx="1945253" cy="1788462"/>
            </a:xfrm>
            <a:custGeom>
              <a:avLst/>
              <a:gdLst/>
              <a:ahLst/>
              <a:cxnLst/>
              <a:rect l="l" t="t" r="r" b="b"/>
              <a:pathLst>
                <a:path w="1945253" h="1788462" extrusionOk="0">
                  <a:moveTo>
                    <a:pt x="0" y="0"/>
                  </a:moveTo>
                  <a:lnTo>
                    <a:pt x="1945253" y="0"/>
                  </a:lnTo>
                  <a:lnTo>
                    <a:pt x="1945253" y="1788462"/>
                  </a:lnTo>
                  <a:lnTo>
                    <a:pt x="0" y="1788462"/>
                  </a:lnTo>
                  <a:close/>
                </a:path>
              </a:pathLst>
            </a:custGeom>
            <a:solidFill>
              <a:srgbClr val="000000"/>
            </a:solidFill>
            <a:ln>
              <a:noFill/>
            </a:ln>
          </p:spPr>
        </p:sp>
        <p:sp>
          <p:nvSpPr>
            <p:cNvPr id="477" name="Google Shape;477;p27"/>
            <p:cNvSpPr txBox="1"/>
            <p:nvPr/>
          </p:nvSpPr>
          <p:spPr>
            <a:xfrm>
              <a:off x="0" y="-38100"/>
              <a:ext cx="1945253" cy="1826562"/>
            </a:xfrm>
            <a:prstGeom prst="rect">
              <a:avLst/>
            </a:prstGeom>
            <a:noFill/>
            <a:ln>
              <a:noFill/>
            </a:ln>
          </p:spPr>
          <p:txBody>
            <a:bodyPr spcFirstLastPara="1" wrap="square" lIns="50800" tIns="50800" rIns="50800" bIns="50800" anchor="ctr" anchorCtr="0">
              <a:noAutofit/>
            </a:bodyPr>
            <a:lstStyle/>
            <a:p>
              <a:pPr marL="0" marR="0" lvl="0" indent="0" algn="ctr" rtl="0">
                <a:lnSpc>
                  <a:spcPct val="177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78" name="Google Shape;478;p27"/>
          <p:cNvPicPr preferRelativeResize="0"/>
          <p:nvPr/>
        </p:nvPicPr>
        <p:blipFill rotWithShape="1">
          <a:blip r:embed="rId4">
            <a:alphaModFix/>
          </a:blip>
          <a:srcRect l="20125" r="20125"/>
          <a:stretch/>
        </p:blipFill>
        <p:spPr>
          <a:xfrm rot="-592715">
            <a:off x="11477078" y="-908140"/>
            <a:ext cx="7330209" cy="6901036"/>
          </a:xfrm>
          <a:prstGeom prst="rect">
            <a:avLst/>
          </a:prstGeom>
          <a:noFill/>
          <a:ln>
            <a:noFill/>
          </a:ln>
        </p:spPr>
      </p:pic>
      <p:sp>
        <p:nvSpPr>
          <p:cNvPr id="479" name="Google Shape;479;p27"/>
          <p:cNvSpPr/>
          <p:nvPr/>
        </p:nvSpPr>
        <p:spPr>
          <a:xfrm rot="170736">
            <a:off x="10689676" y="4077309"/>
            <a:ext cx="2193636" cy="2171700"/>
          </a:xfrm>
          <a:custGeom>
            <a:avLst/>
            <a:gdLst/>
            <a:ahLst/>
            <a:cxnLst/>
            <a:rect l="l" t="t" r="r" b="b"/>
            <a:pathLst>
              <a:path w="2193636" h="2171700" extrusionOk="0">
                <a:moveTo>
                  <a:pt x="0" y="0"/>
                </a:moveTo>
                <a:lnTo>
                  <a:pt x="2193637" y="0"/>
                </a:lnTo>
                <a:lnTo>
                  <a:pt x="2193637" y="2171700"/>
                </a:lnTo>
                <a:lnTo>
                  <a:pt x="0" y="2171700"/>
                </a:lnTo>
                <a:lnTo>
                  <a:pt x="0" y="0"/>
                </a:lnTo>
                <a:close/>
              </a:path>
            </a:pathLst>
          </a:custGeom>
          <a:blipFill rotWithShape="1">
            <a:blip r:embed="rId5">
              <a:alphaModFix/>
            </a:blip>
            <a:stretch>
              <a:fillRect/>
            </a:stretch>
          </a:blipFill>
          <a:ln>
            <a:noFill/>
          </a:ln>
        </p:spPr>
      </p:sp>
      <p:sp>
        <p:nvSpPr>
          <p:cNvPr id="489" name="Google Shape;489;p27"/>
          <p:cNvSpPr/>
          <p:nvPr/>
        </p:nvSpPr>
        <p:spPr>
          <a:xfrm rot="772220">
            <a:off x="11185352" y="-769428"/>
            <a:ext cx="3067653" cy="3059984"/>
          </a:xfrm>
          <a:custGeom>
            <a:avLst/>
            <a:gdLst/>
            <a:ahLst/>
            <a:cxnLst/>
            <a:rect l="l" t="t" r="r" b="b"/>
            <a:pathLst>
              <a:path w="3067653" h="3059984" extrusionOk="0">
                <a:moveTo>
                  <a:pt x="0" y="0"/>
                </a:moveTo>
                <a:lnTo>
                  <a:pt x="3067653" y="0"/>
                </a:lnTo>
                <a:lnTo>
                  <a:pt x="3067653" y="3059983"/>
                </a:lnTo>
                <a:lnTo>
                  <a:pt x="0" y="3059983"/>
                </a:lnTo>
                <a:lnTo>
                  <a:pt x="0" y="0"/>
                </a:lnTo>
                <a:close/>
              </a:path>
            </a:pathLst>
          </a:custGeom>
          <a:blipFill rotWithShape="1">
            <a:blip r:embed="rId6">
              <a:alphaModFix/>
            </a:blip>
            <a:stretch>
              <a:fillRect/>
            </a:stretch>
          </a:blipFill>
          <a:ln>
            <a:noFill/>
          </a:ln>
        </p:spPr>
      </p:sp>
      <p:sp>
        <p:nvSpPr>
          <p:cNvPr id="490" name="Google Shape;490;p27"/>
          <p:cNvSpPr txBox="1"/>
          <p:nvPr/>
        </p:nvSpPr>
        <p:spPr>
          <a:xfrm>
            <a:off x="7323029" y="7373510"/>
            <a:ext cx="10683470" cy="2913490"/>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11833" b="1" i="0" u="none" strike="noStrike" cap="none" dirty="0" err="1">
                <a:solidFill>
                  <a:srgbClr val="000000"/>
                </a:solidFill>
                <a:latin typeface="Josefin Sans"/>
                <a:ea typeface="Josefin Sans"/>
                <a:cs typeface="Josefin Sans"/>
                <a:sym typeface="Josefin Sans"/>
              </a:rPr>
              <a:t>Perfil</a:t>
            </a:r>
            <a:r>
              <a:rPr lang="en-US" sz="11833" b="1" i="0" u="none" strike="noStrike" cap="none" dirty="0">
                <a:solidFill>
                  <a:srgbClr val="000000"/>
                </a:solidFill>
                <a:latin typeface="Josefin Sans"/>
                <a:ea typeface="Josefin Sans"/>
                <a:cs typeface="Josefin Sans"/>
                <a:sym typeface="Josefin Sans"/>
              </a:rPr>
              <a:t> de </a:t>
            </a:r>
            <a:r>
              <a:rPr lang="en-US" sz="11833" b="1" i="0" u="none" strike="noStrike" cap="none" dirty="0" err="1">
                <a:solidFill>
                  <a:srgbClr val="000000"/>
                </a:solidFill>
                <a:latin typeface="Josefin Sans"/>
                <a:ea typeface="Josefin Sans"/>
                <a:cs typeface="Josefin Sans"/>
                <a:sym typeface="Josefin Sans"/>
              </a:rPr>
              <a:t>egreso</a:t>
            </a:r>
            <a:endParaRPr dirty="0"/>
          </a:p>
        </p:txBody>
      </p:sp>
      <p:sp>
        <p:nvSpPr>
          <p:cNvPr id="2" name="Content Placeholder 5">
            <a:extLst>
              <a:ext uri="{FF2B5EF4-FFF2-40B4-BE49-F238E27FC236}">
                <a16:creationId xmlns:a16="http://schemas.microsoft.com/office/drawing/2014/main" id="{0EBC0E6F-97D9-E14B-1322-59F714DF4767}"/>
              </a:ext>
            </a:extLst>
          </p:cNvPr>
          <p:cNvSpPr txBox="1">
            <a:spLocks/>
          </p:cNvSpPr>
          <p:nvPr/>
        </p:nvSpPr>
        <p:spPr>
          <a:xfrm>
            <a:off x="73605" y="-67164"/>
            <a:ext cx="11287199" cy="92986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Arial" panose="020B0604020202020204" pitchFamily="34" charset="0"/>
              <a:buChar char="•"/>
            </a:pPr>
            <a:r>
              <a:rPr lang="es-MX" sz="3200" dirty="0"/>
              <a:t>El Ingeniero en Informática es un profesional capaz de aplicar y desarrollar las herramientas adecuadas para el tratamiento automatizado de la información.</a:t>
            </a:r>
          </a:p>
          <a:p>
            <a:pPr marL="457200" indent="-457200">
              <a:buFont typeface="Arial" panose="020B0604020202020204" pitchFamily="34" charset="0"/>
              <a:buChar char="•"/>
            </a:pPr>
            <a:r>
              <a:rPr lang="es-MX" sz="3200" dirty="0"/>
              <a:t>Desarrolla habilidades específicas para su desempeño profesional como: observación, análisis, síntesis, planificación, toma de decisiones, creatividad, liderazgo.</a:t>
            </a:r>
          </a:p>
          <a:p>
            <a:pPr marL="457200" indent="-457200">
              <a:buFont typeface="Arial" panose="020B0604020202020204" pitchFamily="34" charset="0"/>
              <a:buChar char="•"/>
            </a:pPr>
            <a:r>
              <a:rPr lang="es-MX" sz="3200" dirty="0"/>
              <a:t>Tiene un alto valor ético en el manejo de la información.</a:t>
            </a:r>
          </a:p>
          <a:p>
            <a:pPr marL="457200" indent="-457200">
              <a:buFont typeface="Arial" panose="020B0604020202020204" pitchFamily="34" charset="0"/>
              <a:buChar char="•"/>
            </a:pPr>
            <a:r>
              <a:rPr lang="es-MX" sz="3200" dirty="0"/>
              <a:t>Es un profesional con formación integral, humanista, cooperativo, creativo, analítico.</a:t>
            </a:r>
          </a:p>
          <a:p>
            <a:pPr marL="457200" indent="-457200">
              <a:buFont typeface="Arial" panose="020B0604020202020204" pitchFamily="34" charset="0"/>
              <a:buChar char="•"/>
            </a:pPr>
            <a:r>
              <a:rPr lang="es-MX" sz="3200" dirty="0"/>
              <a:t>Posee sólidos conocimientos técnicos, que le permiten lograr la excelencia en su desempeño laboral con responsabilidad y compromiso social y ambiental.</a:t>
            </a:r>
          </a:p>
          <a:p>
            <a:pPr marL="457200" indent="-457200">
              <a:buFont typeface="Arial" panose="020B0604020202020204" pitchFamily="34" charset="0"/>
              <a:buChar char="•"/>
            </a:pPr>
            <a:r>
              <a:rPr lang="es-MX" sz="3200" dirty="0"/>
              <a:t>Posee conocimiento en Software de base, estudio y difusión, que le permitirá entender el funcionamiento de las computadoras en diferentes niveles operativos y plataformas.</a:t>
            </a:r>
          </a:p>
          <a:p>
            <a:pPr marL="457200" indent="-457200">
              <a:buFont typeface="Arial" panose="020B0604020202020204" pitchFamily="34" charset="0"/>
              <a:buChar char="•"/>
            </a:pPr>
            <a:r>
              <a:rPr lang="es-MX" sz="3200" dirty="0"/>
              <a:t>Posee habilidades en desarrollo de Sistemas de información, el manejo de Equipos Electrónicos y la creación de Redes.</a:t>
            </a:r>
          </a:p>
          <a:p>
            <a:pPr marL="457200" indent="-457200">
              <a:buFont typeface="Arial" panose="020B0604020202020204" pitchFamily="34" charset="0"/>
              <a:buChar char="•"/>
            </a:pPr>
            <a:r>
              <a:rPr lang="es-MX" sz="3200" dirty="0"/>
              <a:t>Promotor de cambios, comprometidos en la producción y utilización de las tecnologías en pro de la transformación.</a:t>
            </a:r>
            <a:br>
              <a:rPr lang="es-ES" sz="3200" dirty="0"/>
            </a:br>
            <a:endParaRPr lang="en-US" sz="32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889</Words>
  <Application>Microsoft Office PowerPoint</Application>
  <PresentationFormat>Personalizado</PresentationFormat>
  <Paragraphs>92</Paragraphs>
  <Slides>18</Slides>
  <Notes>15</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18</vt:i4>
      </vt:variant>
    </vt:vector>
  </HeadingPairs>
  <TitlesOfParts>
    <vt:vector size="29" baseType="lpstr">
      <vt:lpstr>Wingdings</vt:lpstr>
      <vt:lpstr>Commissioner</vt:lpstr>
      <vt:lpstr>Josefin Sans</vt:lpstr>
      <vt:lpstr>Calibri</vt:lpstr>
      <vt:lpstr>Arial</vt:lpstr>
      <vt:lpstr>Inter</vt:lpstr>
      <vt:lpstr>Josefin Sans SemiBold</vt:lpstr>
      <vt:lpstr>Brush Script MT</vt:lpstr>
      <vt:lpstr>Arial MT</vt:lpstr>
      <vt:lpstr>Aharoni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Campo laboral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Lab216 DT</dc:creator>
  <cp:lastModifiedBy>Lab216 DT</cp:lastModifiedBy>
  <cp:revision>45</cp:revision>
  <dcterms:modified xsi:type="dcterms:W3CDTF">2025-03-11T17:05:07Z</dcterms:modified>
</cp:coreProperties>
</file>